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3" r:id="rId2"/>
    <p:sldId id="264" r:id="rId3"/>
    <p:sldId id="265" r:id="rId4"/>
    <p:sldId id="266" r:id="rId5"/>
    <p:sldId id="256" r:id="rId6"/>
    <p:sldId id="257" r:id="rId7"/>
    <p:sldId id="259" r:id="rId8"/>
    <p:sldId id="260" r:id="rId9"/>
    <p:sldId id="261" r:id="rId10"/>
    <p:sldId id="262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0D5E10-B5B4-4C65-9919-E919F36E9CEC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8739B5-B4DC-4076-A502-12C46413D503}">
      <dgm:prSet/>
      <dgm:spPr/>
      <dgm:t>
        <a:bodyPr/>
        <a:lstStyle/>
        <a:p>
          <a:pPr rtl="0"/>
          <a:r>
            <a:rPr lang="en-US" smtClean="0"/>
            <a:t>A noun determiner</a:t>
          </a:r>
          <a:endParaRPr lang="en-US"/>
        </a:p>
      </dgm:t>
    </dgm:pt>
    <dgm:pt modelId="{3084A20E-5D6E-4233-878C-D54E9E274B4E}" type="parTrans" cxnId="{F5704B89-99A2-4FFB-A24C-174BA58C57EE}">
      <dgm:prSet/>
      <dgm:spPr/>
      <dgm:t>
        <a:bodyPr/>
        <a:lstStyle/>
        <a:p>
          <a:endParaRPr lang="en-US"/>
        </a:p>
      </dgm:t>
    </dgm:pt>
    <dgm:pt modelId="{EC503E44-D871-4901-BACF-DDE3498B0BF3}" type="sibTrans" cxnId="{F5704B89-99A2-4FFB-A24C-174BA58C57EE}">
      <dgm:prSet/>
      <dgm:spPr/>
      <dgm:t>
        <a:bodyPr/>
        <a:lstStyle/>
        <a:p>
          <a:endParaRPr lang="en-US"/>
        </a:p>
      </dgm:t>
    </dgm:pt>
    <dgm:pt modelId="{E5B3223E-C0C3-4AA2-8733-B4B6AA0AA689}">
      <dgm:prSet/>
      <dgm:spPr/>
      <dgm:t>
        <a:bodyPr/>
        <a:lstStyle/>
        <a:p>
          <a:pPr rtl="0"/>
          <a:r>
            <a:rPr lang="en-US" dirty="0" smtClean="0"/>
            <a:t>a the, my, this, </a:t>
          </a:r>
          <a:endParaRPr lang="en-US" dirty="0"/>
        </a:p>
      </dgm:t>
    </dgm:pt>
    <dgm:pt modelId="{C53AF4FE-10F9-4907-A082-A45F74D59819}" type="parTrans" cxnId="{EC3D09CD-7F8F-4FBB-9F42-1B2447CD9276}">
      <dgm:prSet/>
      <dgm:spPr/>
      <dgm:t>
        <a:bodyPr/>
        <a:lstStyle/>
        <a:p>
          <a:endParaRPr lang="en-US"/>
        </a:p>
      </dgm:t>
    </dgm:pt>
    <dgm:pt modelId="{DA336A68-751A-4640-AFD0-EDEF51BBA3B8}" type="sibTrans" cxnId="{EC3D09CD-7F8F-4FBB-9F42-1B2447CD9276}">
      <dgm:prSet/>
      <dgm:spPr/>
      <dgm:t>
        <a:bodyPr/>
        <a:lstStyle/>
        <a:p>
          <a:endParaRPr lang="en-US"/>
        </a:p>
      </dgm:t>
    </dgm:pt>
    <dgm:pt modelId="{4E17864B-E5D3-453C-ABCB-4CB2C63AB3DA}">
      <dgm:prSet/>
      <dgm:spPr/>
      <dgm:t>
        <a:bodyPr/>
        <a:lstStyle/>
        <a:p>
          <a:pPr rtl="0"/>
          <a:r>
            <a:rPr lang="en-US" dirty="0" smtClean="0"/>
            <a:t>Subjective descriptive adjective</a:t>
          </a:r>
          <a:endParaRPr lang="en-US" dirty="0"/>
        </a:p>
      </dgm:t>
    </dgm:pt>
    <dgm:pt modelId="{B5FF641C-2997-4BF1-951A-9C8A4BB75CD4}" type="parTrans" cxnId="{A5F847C1-1485-4FB2-8D25-E8D39169DA33}">
      <dgm:prSet/>
      <dgm:spPr/>
      <dgm:t>
        <a:bodyPr/>
        <a:lstStyle/>
        <a:p>
          <a:endParaRPr lang="en-US"/>
        </a:p>
      </dgm:t>
    </dgm:pt>
    <dgm:pt modelId="{BEEB6257-392D-4AB3-8EE8-59786B19086A}" type="sibTrans" cxnId="{A5F847C1-1485-4FB2-8D25-E8D39169DA33}">
      <dgm:prSet/>
      <dgm:spPr/>
      <dgm:t>
        <a:bodyPr/>
        <a:lstStyle/>
        <a:p>
          <a:endParaRPr lang="en-US"/>
        </a:p>
      </dgm:t>
    </dgm:pt>
    <dgm:pt modelId="{E7E82674-FBD8-4CFF-88C7-9AD4F809F0A2}">
      <dgm:prSet/>
      <dgm:spPr/>
      <dgm:t>
        <a:bodyPr/>
        <a:lstStyle/>
        <a:p>
          <a:pPr rtl="0"/>
          <a:r>
            <a:rPr lang="en-US" dirty="0" smtClean="0"/>
            <a:t>wonderful, crazy, tired, happy</a:t>
          </a:r>
          <a:endParaRPr lang="en-US" dirty="0"/>
        </a:p>
      </dgm:t>
    </dgm:pt>
    <dgm:pt modelId="{2D8B6583-3A59-4CEB-86BC-AA36BA916DFA}" type="parTrans" cxnId="{65E57289-F6C2-4BA7-92A0-AA13B5A7C1B7}">
      <dgm:prSet/>
      <dgm:spPr/>
      <dgm:t>
        <a:bodyPr/>
        <a:lstStyle/>
        <a:p>
          <a:endParaRPr lang="en-US"/>
        </a:p>
      </dgm:t>
    </dgm:pt>
    <dgm:pt modelId="{1A354AB9-AC9A-4C9C-9F5F-D311DD68D632}" type="sibTrans" cxnId="{65E57289-F6C2-4BA7-92A0-AA13B5A7C1B7}">
      <dgm:prSet/>
      <dgm:spPr/>
      <dgm:t>
        <a:bodyPr/>
        <a:lstStyle/>
        <a:p>
          <a:endParaRPr lang="en-US"/>
        </a:p>
      </dgm:t>
    </dgm:pt>
    <dgm:pt modelId="{28BF972A-5EAA-41D3-A629-43C123F48431}">
      <dgm:prSet/>
      <dgm:spPr/>
      <dgm:t>
        <a:bodyPr/>
        <a:lstStyle/>
        <a:p>
          <a:pPr rtl="0"/>
          <a:r>
            <a:rPr lang="en-US" smtClean="0"/>
            <a:t>Factual descriptive adjectives</a:t>
          </a:r>
          <a:endParaRPr lang="en-US"/>
        </a:p>
      </dgm:t>
    </dgm:pt>
    <dgm:pt modelId="{16954D16-B6A8-441D-A9AC-51915D46C9A7}" type="parTrans" cxnId="{CA5C7BDD-FDDB-494D-8713-C5400DEA620D}">
      <dgm:prSet/>
      <dgm:spPr/>
      <dgm:t>
        <a:bodyPr/>
        <a:lstStyle/>
        <a:p>
          <a:endParaRPr lang="en-US"/>
        </a:p>
      </dgm:t>
    </dgm:pt>
    <dgm:pt modelId="{73486C5C-7A33-4E65-9E2E-E1E72FDF1039}" type="sibTrans" cxnId="{CA5C7BDD-FDDB-494D-8713-C5400DEA620D}">
      <dgm:prSet/>
      <dgm:spPr/>
      <dgm:t>
        <a:bodyPr/>
        <a:lstStyle/>
        <a:p>
          <a:endParaRPr lang="en-US"/>
        </a:p>
      </dgm:t>
    </dgm:pt>
    <dgm:pt modelId="{F8259FDD-F1A7-4E7A-850F-3FB231E05CA3}">
      <dgm:prSet/>
      <dgm:spPr/>
      <dgm:t>
        <a:bodyPr/>
        <a:lstStyle/>
        <a:p>
          <a:pPr rtl="0"/>
          <a:r>
            <a:rPr lang="en-US" smtClean="0"/>
            <a:t>Size</a:t>
          </a:r>
          <a:endParaRPr lang="en-US"/>
        </a:p>
      </dgm:t>
    </dgm:pt>
    <dgm:pt modelId="{45CA55FB-9559-46CD-8BA7-F714E0980277}" type="parTrans" cxnId="{F4B6383D-9B89-41B3-B3A2-18B27725D1F3}">
      <dgm:prSet/>
      <dgm:spPr/>
      <dgm:t>
        <a:bodyPr/>
        <a:lstStyle/>
        <a:p>
          <a:endParaRPr lang="en-US"/>
        </a:p>
      </dgm:t>
    </dgm:pt>
    <dgm:pt modelId="{B1320A21-68E9-4D83-9644-30801B419AA9}" type="sibTrans" cxnId="{F4B6383D-9B89-41B3-B3A2-18B27725D1F3}">
      <dgm:prSet/>
      <dgm:spPr/>
      <dgm:t>
        <a:bodyPr/>
        <a:lstStyle/>
        <a:p>
          <a:endParaRPr lang="en-US"/>
        </a:p>
      </dgm:t>
    </dgm:pt>
    <dgm:pt modelId="{9C7A5764-7B6F-4CA0-8E23-BB1FFCB63720}">
      <dgm:prSet/>
      <dgm:spPr/>
      <dgm:t>
        <a:bodyPr/>
        <a:lstStyle/>
        <a:p>
          <a:pPr rtl="0"/>
          <a:r>
            <a:rPr lang="en-US" smtClean="0"/>
            <a:t>Big, small, huge</a:t>
          </a:r>
          <a:endParaRPr lang="en-US"/>
        </a:p>
      </dgm:t>
    </dgm:pt>
    <dgm:pt modelId="{E8C87F16-1E50-4E7D-839F-B0454833B0DA}" type="parTrans" cxnId="{2A0069AE-318D-4F73-9841-A3576061C0F1}">
      <dgm:prSet/>
      <dgm:spPr/>
      <dgm:t>
        <a:bodyPr/>
        <a:lstStyle/>
        <a:p>
          <a:endParaRPr lang="en-US"/>
        </a:p>
      </dgm:t>
    </dgm:pt>
    <dgm:pt modelId="{0473E653-3462-4BF4-ADB9-C4E6C838C605}" type="sibTrans" cxnId="{2A0069AE-318D-4F73-9841-A3576061C0F1}">
      <dgm:prSet/>
      <dgm:spPr/>
      <dgm:t>
        <a:bodyPr/>
        <a:lstStyle/>
        <a:p>
          <a:endParaRPr lang="en-US"/>
        </a:p>
      </dgm:t>
    </dgm:pt>
    <dgm:pt modelId="{C02A67E1-F825-4176-A516-ECB2AC2D4B85}">
      <dgm:prSet/>
      <dgm:spPr/>
      <dgm:t>
        <a:bodyPr/>
        <a:lstStyle/>
        <a:p>
          <a:pPr rtl="0"/>
          <a:r>
            <a:rPr lang="en-US" smtClean="0"/>
            <a:t>Shape</a:t>
          </a:r>
          <a:endParaRPr lang="en-US"/>
        </a:p>
      </dgm:t>
    </dgm:pt>
    <dgm:pt modelId="{B9BABB68-9BC4-495A-A658-92AED20B22EC}" type="parTrans" cxnId="{D7B04AF4-6F28-4291-BAA6-F60FA9679CFE}">
      <dgm:prSet/>
      <dgm:spPr/>
      <dgm:t>
        <a:bodyPr/>
        <a:lstStyle/>
        <a:p>
          <a:endParaRPr lang="en-US"/>
        </a:p>
      </dgm:t>
    </dgm:pt>
    <dgm:pt modelId="{F4F5F423-D031-4CAD-9188-B20D196CC5CE}" type="sibTrans" cxnId="{D7B04AF4-6F28-4291-BAA6-F60FA9679CFE}">
      <dgm:prSet/>
      <dgm:spPr/>
      <dgm:t>
        <a:bodyPr/>
        <a:lstStyle/>
        <a:p>
          <a:endParaRPr lang="en-US"/>
        </a:p>
      </dgm:t>
    </dgm:pt>
    <dgm:pt modelId="{8D8D249F-9743-400F-9B10-088EE1E30B51}">
      <dgm:prSet/>
      <dgm:spPr/>
      <dgm:t>
        <a:bodyPr/>
        <a:lstStyle/>
        <a:p>
          <a:pPr rtl="0"/>
          <a:r>
            <a:rPr lang="en-US" smtClean="0"/>
            <a:t>Round, square</a:t>
          </a:r>
          <a:endParaRPr lang="en-US"/>
        </a:p>
      </dgm:t>
    </dgm:pt>
    <dgm:pt modelId="{1B65C8B9-3886-472F-95BA-E83413EAE71D}" type="parTrans" cxnId="{A8591A5E-83DD-49C9-96D5-02BD10B794C5}">
      <dgm:prSet/>
      <dgm:spPr/>
      <dgm:t>
        <a:bodyPr/>
        <a:lstStyle/>
        <a:p>
          <a:endParaRPr lang="en-US"/>
        </a:p>
      </dgm:t>
    </dgm:pt>
    <dgm:pt modelId="{089CA77A-D911-497F-B3EA-FFA62B699A5D}" type="sibTrans" cxnId="{A8591A5E-83DD-49C9-96D5-02BD10B794C5}">
      <dgm:prSet/>
      <dgm:spPr/>
      <dgm:t>
        <a:bodyPr/>
        <a:lstStyle/>
        <a:p>
          <a:endParaRPr lang="en-US"/>
        </a:p>
      </dgm:t>
    </dgm:pt>
    <dgm:pt modelId="{478B8BC0-0DDF-4633-AFA6-BAA9850B5E30}">
      <dgm:prSet/>
      <dgm:spPr/>
      <dgm:t>
        <a:bodyPr/>
        <a:lstStyle/>
        <a:p>
          <a:pPr rtl="0"/>
          <a:r>
            <a:rPr lang="en-US" smtClean="0"/>
            <a:t>Age</a:t>
          </a:r>
          <a:endParaRPr lang="en-US"/>
        </a:p>
      </dgm:t>
    </dgm:pt>
    <dgm:pt modelId="{5367A643-C3B0-4A1F-BB36-0A3F9889FB01}" type="parTrans" cxnId="{A17610FA-5064-4A5F-9BCD-6E247D9CAA75}">
      <dgm:prSet/>
      <dgm:spPr/>
      <dgm:t>
        <a:bodyPr/>
        <a:lstStyle/>
        <a:p>
          <a:endParaRPr lang="en-US"/>
        </a:p>
      </dgm:t>
    </dgm:pt>
    <dgm:pt modelId="{00CF136C-D8C0-41D2-902D-973B17FD1EE1}" type="sibTrans" cxnId="{A17610FA-5064-4A5F-9BCD-6E247D9CAA75}">
      <dgm:prSet/>
      <dgm:spPr/>
      <dgm:t>
        <a:bodyPr/>
        <a:lstStyle/>
        <a:p>
          <a:endParaRPr lang="en-US"/>
        </a:p>
      </dgm:t>
    </dgm:pt>
    <dgm:pt modelId="{2AA735F5-FF9B-472E-A519-4E36684198FD}">
      <dgm:prSet/>
      <dgm:spPr/>
      <dgm:t>
        <a:bodyPr/>
        <a:lstStyle/>
        <a:p>
          <a:pPr rtl="0"/>
          <a:r>
            <a:rPr lang="en-US" smtClean="0"/>
            <a:t>Young, new, old</a:t>
          </a:r>
          <a:endParaRPr lang="en-US"/>
        </a:p>
      </dgm:t>
    </dgm:pt>
    <dgm:pt modelId="{04820EE1-035A-4C9C-BEBE-5BB7F8CC6EBF}" type="parTrans" cxnId="{A4D0665B-43FE-413E-820C-06F284C88D4C}">
      <dgm:prSet/>
      <dgm:spPr/>
      <dgm:t>
        <a:bodyPr/>
        <a:lstStyle/>
        <a:p>
          <a:endParaRPr lang="en-US"/>
        </a:p>
      </dgm:t>
    </dgm:pt>
    <dgm:pt modelId="{5619CB13-DBBA-4E72-ABF0-5C741A2F4264}" type="sibTrans" cxnId="{A4D0665B-43FE-413E-820C-06F284C88D4C}">
      <dgm:prSet/>
      <dgm:spPr/>
      <dgm:t>
        <a:bodyPr/>
        <a:lstStyle/>
        <a:p>
          <a:endParaRPr lang="en-US"/>
        </a:p>
      </dgm:t>
    </dgm:pt>
    <dgm:pt modelId="{D64A5982-7A29-4366-BE4F-553D7D4293DA}">
      <dgm:prSet/>
      <dgm:spPr/>
      <dgm:t>
        <a:bodyPr/>
        <a:lstStyle/>
        <a:p>
          <a:pPr rtl="0"/>
          <a:r>
            <a:rPr lang="en-US" smtClean="0"/>
            <a:t>Color</a:t>
          </a:r>
          <a:endParaRPr lang="en-US"/>
        </a:p>
      </dgm:t>
    </dgm:pt>
    <dgm:pt modelId="{54F5E08C-E167-4A14-959E-12CD1AFE2D41}" type="parTrans" cxnId="{0C415605-F00C-41BB-89FE-540FC6A642BD}">
      <dgm:prSet/>
      <dgm:spPr/>
      <dgm:t>
        <a:bodyPr/>
        <a:lstStyle/>
        <a:p>
          <a:endParaRPr lang="en-US"/>
        </a:p>
      </dgm:t>
    </dgm:pt>
    <dgm:pt modelId="{8F5BD73B-2070-484A-BBA4-D83FF1C123CD}" type="sibTrans" cxnId="{0C415605-F00C-41BB-89FE-540FC6A642BD}">
      <dgm:prSet/>
      <dgm:spPr/>
      <dgm:t>
        <a:bodyPr/>
        <a:lstStyle/>
        <a:p>
          <a:endParaRPr lang="en-US"/>
        </a:p>
      </dgm:t>
    </dgm:pt>
    <dgm:pt modelId="{8B226493-20A8-4131-923D-63BFCBDA1A37}">
      <dgm:prSet/>
      <dgm:spPr/>
      <dgm:t>
        <a:bodyPr/>
        <a:lstStyle/>
        <a:p>
          <a:pPr rtl="0"/>
          <a:r>
            <a:rPr lang="en-US" smtClean="0"/>
            <a:t>Red, blue, yellow</a:t>
          </a:r>
          <a:endParaRPr lang="en-US"/>
        </a:p>
      </dgm:t>
    </dgm:pt>
    <dgm:pt modelId="{E38F333D-9426-41D3-B706-8CD59C358815}" type="parTrans" cxnId="{D8ED2BF3-AC01-42B9-A3D1-CCCE34A1171E}">
      <dgm:prSet/>
      <dgm:spPr/>
      <dgm:t>
        <a:bodyPr/>
        <a:lstStyle/>
        <a:p>
          <a:endParaRPr lang="en-US"/>
        </a:p>
      </dgm:t>
    </dgm:pt>
    <dgm:pt modelId="{679D9D57-6B6F-48D4-9C4E-F4F54665DDC4}" type="sibTrans" cxnId="{D8ED2BF3-AC01-42B9-A3D1-CCCE34A1171E}">
      <dgm:prSet/>
      <dgm:spPr/>
      <dgm:t>
        <a:bodyPr/>
        <a:lstStyle/>
        <a:p>
          <a:endParaRPr lang="en-US"/>
        </a:p>
      </dgm:t>
    </dgm:pt>
    <dgm:pt modelId="{FFFA2FDC-C156-4B60-A497-0DADDB18F408}">
      <dgm:prSet/>
      <dgm:spPr/>
      <dgm:t>
        <a:bodyPr/>
        <a:lstStyle/>
        <a:p>
          <a:pPr rtl="0"/>
          <a:r>
            <a:rPr lang="en-US" smtClean="0"/>
            <a:t>Origin</a:t>
          </a:r>
          <a:endParaRPr lang="en-US"/>
        </a:p>
      </dgm:t>
    </dgm:pt>
    <dgm:pt modelId="{286C04DF-D423-4C99-868D-C14E3B00ECD8}" type="parTrans" cxnId="{7C1DD9E4-9C4C-4DE1-B305-A283A8412B00}">
      <dgm:prSet/>
      <dgm:spPr/>
      <dgm:t>
        <a:bodyPr/>
        <a:lstStyle/>
        <a:p>
          <a:endParaRPr lang="en-US"/>
        </a:p>
      </dgm:t>
    </dgm:pt>
    <dgm:pt modelId="{C1290EA3-1F8F-4171-99D7-F5D1EC50EB1D}" type="sibTrans" cxnId="{7C1DD9E4-9C4C-4DE1-B305-A283A8412B00}">
      <dgm:prSet/>
      <dgm:spPr/>
      <dgm:t>
        <a:bodyPr/>
        <a:lstStyle/>
        <a:p>
          <a:endParaRPr lang="en-US"/>
        </a:p>
      </dgm:t>
    </dgm:pt>
    <dgm:pt modelId="{6A821ABB-BF4A-44FE-97A7-E1440BB168D9}">
      <dgm:prSet/>
      <dgm:spPr/>
      <dgm:t>
        <a:bodyPr/>
        <a:lstStyle/>
        <a:p>
          <a:pPr rtl="0"/>
          <a:r>
            <a:rPr lang="en-US" smtClean="0"/>
            <a:t>American, European,  Asian</a:t>
          </a:r>
          <a:endParaRPr lang="en-US"/>
        </a:p>
      </dgm:t>
    </dgm:pt>
    <dgm:pt modelId="{2ED50179-3BAD-488D-9BB1-4403EC36C023}" type="parTrans" cxnId="{69CADB91-DADB-49EB-AA2B-D61DEEC45B54}">
      <dgm:prSet/>
      <dgm:spPr/>
      <dgm:t>
        <a:bodyPr/>
        <a:lstStyle/>
        <a:p>
          <a:endParaRPr lang="en-US"/>
        </a:p>
      </dgm:t>
    </dgm:pt>
    <dgm:pt modelId="{4B589B40-4333-48D0-B761-987C1F92E7BB}" type="sibTrans" cxnId="{69CADB91-DADB-49EB-AA2B-D61DEEC45B54}">
      <dgm:prSet/>
      <dgm:spPr/>
      <dgm:t>
        <a:bodyPr/>
        <a:lstStyle/>
        <a:p>
          <a:endParaRPr lang="en-US"/>
        </a:p>
      </dgm:t>
    </dgm:pt>
    <dgm:pt modelId="{D36F7C0B-6492-4BCE-AB9B-7B498E1BB56C}">
      <dgm:prSet/>
      <dgm:spPr/>
      <dgm:t>
        <a:bodyPr/>
        <a:lstStyle/>
        <a:p>
          <a:pPr rtl="0"/>
          <a:r>
            <a:rPr lang="en-US" smtClean="0"/>
            <a:t>Material</a:t>
          </a:r>
          <a:endParaRPr lang="en-US"/>
        </a:p>
      </dgm:t>
    </dgm:pt>
    <dgm:pt modelId="{68DA7FC7-64A9-4D02-A72F-1C38B75F102D}" type="parTrans" cxnId="{E7575BCB-DE0A-4E54-B4E6-A978959498FF}">
      <dgm:prSet/>
      <dgm:spPr/>
      <dgm:t>
        <a:bodyPr/>
        <a:lstStyle/>
        <a:p>
          <a:endParaRPr lang="en-US"/>
        </a:p>
      </dgm:t>
    </dgm:pt>
    <dgm:pt modelId="{513EB65B-9D87-47B7-90F3-305F89BAC17A}" type="sibTrans" cxnId="{E7575BCB-DE0A-4E54-B4E6-A978959498FF}">
      <dgm:prSet/>
      <dgm:spPr/>
      <dgm:t>
        <a:bodyPr/>
        <a:lstStyle/>
        <a:p>
          <a:endParaRPr lang="en-US"/>
        </a:p>
      </dgm:t>
    </dgm:pt>
    <dgm:pt modelId="{E602B970-6998-4B96-A5A1-FA5C857A3B82}">
      <dgm:prSet/>
      <dgm:spPr/>
      <dgm:t>
        <a:bodyPr/>
        <a:lstStyle/>
        <a:p>
          <a:pPr rtl="0"/>
          <a:r>
            <a:rPr lang="en-US" smtClean="0"/>
            <a:t>Wood, silk, glass</a:t>
          </a:r>
          <a:endParaRPr lang="en-US"/>
        </a:p>
      </dgm:t>
    </dgm:pt>
    <dgm:pt modelId="{3572B254-CED4-4439-8987-003EDA6929F1}" type="parTrans" cxnId="{F6254E88-0F87-4163-B046-5F041E02638F}">
      <dgm:prSet/>
      <dgm:spPr/>
      <dgm:t>
        <a:bodyPr/>
        <a:lstStyle/>
        <a:p>
          <a:endParaRPr lang="en-US"/>
        </a:p>
      </dgm:t>
    </dgm:pt>
    <dgm:pt modelId="{73744CA9-8AE2-476E-9506-571B000551A5}" type="sibTrans" cxnId="{F6254E88-0F87-4163-B046-5F041E02638F}">
      <dgm:prSet/>
      <dgm:spPr/>
      <dgm:t>
        <a:bodyPr/>
        <a:lstStyle/>
        <a:p>
          <a:endParaRPr lang="en-US"/>
        </a:p>
      </dgm:t>
    </dgm:pt>
    <dgm:pt modelId="{E87957D7-B597-4E3F-BD67-9E25405DA3AE}">
      <dgm:prSet/>
      <dgm:spPr/>
      <dgm:t>
        <a:bodyPr/>
        <a:lstStyle/>
        <a:p>
          <a:pPr rtl="0"/>
          <a:r>
            <a:rPr lang="en-US" smtClean="0"/>
            <a:t>Noun</a:t>
          </a:r>
          <a:endParaRPr lang="en-US"/>
        </a:p>
      </dgm:t>
    </dgm:pt>
    <dgm:pt modelId="{D6057750-22EA-453D-B9DC-AF632B468581}" type="parTrans" cxnId="{9786CD82-934B-4021-9F69-65E162A7DBD7}">
      <dgm:prSet/>
      <dgm:spPr/>
      <dgm:t>
        <a:bodyPr/>
        <a:lstStyle/>
        <a:p>
          <a:endParaRPr lang="en-US"/>
        </a:p>
      </dgm:t>
    </dgm:pt>
    <dgm:pt modelId="{808F4887-5090-49D9-A699-EDFD4960E500}" type="sibTrans" cxnId="{9786CD82-934B-4021-9F69-65E162A7DBD7}">
      <dgm:prSet/>
      <dgm:spPr/>
      <dgm:t>
        <a:bodyPr/>
        <a:lstStyle/>
        <a:p>
          <a:endParaRPr lang="en-US"/>
        </a:p>
      </dgm:t>
    </dgm:pt>
    <dgm:pt modelId="{57F724E6-2BE2-49B0-8B2A-E990EA33C705}">
      <dgm:prSet/>
      <dgm:spPr/>
      <dgm:t>
        <a:bodyPr/>
        <a:lstStyle/>
        <a:p>
          <a:pPr rtl="0"/>
          <a:r>
            <a:rPr lang="en-US" dirty="0" smtClean="0"/>
            <a:t>Chair, desk, laptop</a:t>
          </a:r>
          <a:endParaRPr lang="en-US" dirty="0"/>
        </a:p>
      </dgm:t>
    </dgm:pt>
    <dgm:pt modelId="{AEEF83B1-E5D2-425F-BA41-CF174B7AC3A8}" type="parTrans" cxnId="{6A1E1224-E560-4FC1-BECD-69D84C10D63B}">
      <dgm:prSet/>
      <dgm:spPr/>
      <dgm:t>
        <a:bodyPr/>
        <a:lstStyle/>
        <a:p>
          <a:endParaRPr lang="en-US"/>
        </a:p>
      </dgm:t>
    </dgm:pt>
    <dgm:pt modelId="{16EA8380-04D8-4C3F-B972-00E9EA3D6441}" type="sibTrans" cxnId="{6A1E1224-E560-4FC1-BECD-69D84C10D63B}">
      <dgm:prSet/>
      <dgm:spPr/>
      <dgm:t>
        <a:bodyPr/>
        <a:lstStyle/>
        <a:p>
          <a:endParaRPr lang="en-US"/>
        </a:p>
      </dgm:t>
    </dgm:pt>
    <dgm:pt modelId="{70B675AD-B70B-45E2-BF54-15D02B9FDAF1}">
      <dgm:prSet/>
      <dgm:spPr/>
      <dgm:t>
        <a:bodyPr/>
        <a:lstStyle/>
        <a:p>
          <a:pPr rtl="0"/>
          <a:endParaRPr lang="en-US" dirty="0"/>
        </a:p>
      </dgm:t>
    </dgm:pt>
    <dgm:pt modelId="{D44C3956-42AA-4339-B8F4-F72AC349C7DA}" type="parTrans" cxnId="{B8B4832C-FB37-4A45-AC08-77FECFA762D7}">
      <dgm:prSet/>
      <dgm:spPr/>
      <dgm:t>
        <a:bodyPr/>
        <a:lstStyle/>
        <a:p>
          <a:endParaRPr lang="en-US"/>
        </a:p>
      </dgm:t>
    </dgm:pt>
    <dgm:pt modelId="{EBA13A65-2D02-4A97-A0DD-ACE6972654A6}" type="sibTrans" cxnId="{B8B4832C-FB37-4A45-AC08-77FECFA762D7}">
      <dgm:prSet/>
      <dgm:spPr/>
      <dgm:t>
        <a:bodyPr/>
        <a:lstStyle/>
        <a:p>
          <a:endParaRPr lang="en-US"/>
        </a:p>
      </dgm:t>
    </dgm:pt>
    <dgm:pt modelId="{8446DF2D-2FFC-422B-9EFE-7B81FC99C79D}">
      <dgm:prSet/>
      <dgm:spPr/>
      <dgm:t>
        <a:bodyPr/>
        <a:lstStyle/>
        <a:p>
          <a:pPr rtl="0"/>
          <a:endParaRPr lang="en-US" dirty="0"/>
        </a:p>
      </dgm:t>
    </dgm:pt>
    <dgm:pt modelId="{DE4E3147-5441-48E5-80B6-F1B75E92B5D1}" type="parTrans" cxnId="{9E0F9C19-C281-48A8-8323-C8D0EFEFC6BE}">
      <dgm:prSet/>
      <dgm:spPr/>
      <dgm:t>
        <a:bodyPr/>
        <a:lstStyle/>
        <a:p>
          <a:endParaRPr lang="en-US"/>
        </a:p>
      </dgm:t>
    </dgm:pt>
    <dgm:pt modelId="{739FBA66-E538-4547-B79F-29A9EAA36D8F}" type="sibTrans" cxnId="{9E0F9C19-C281-48A8-8323-C8D0EFEFC6BE}">
      <dgm:prSet/>
      <dgm:spPr/>
      <dgm:t>
        <a:bodyPr/>
        <a:lstStyle/>
        <a:p>
          <a:endParaRPr lang="en-US"/>
        </a:p>
      </dgm:t>
    </dgm:pt>
    <dgm:pt modelId="{1DE6F2E6-2964-4C45-AD07-B483CE92783B}">
      <dgm:prSet/>
      <dgm:spPr/>
      <dgm:t>
        <a:bodyPr/>
        <a:lstStyle/>
        <a:p>
          <a:pPr rtl="0"/>
          <a:endParaRPr lang="en-US" dirty="0"/>
        </a:p>
      </dgm:t>
    </dgm:pt>
    <dgm:pt modelId="{A938FE1A-04C5-4AAC-B815-F7EFACD50D02}" type="parTrans" cxnId="{13E689C5-BF24-457C-B0B2-88B9CCB05441}">
      <dgm:prSet/>
      <dgm:spPr/>
      <dgm:t>
        <a:bodyPr/>
        <a:lstStyle/>
        <a:p>
          <a:endParaRPr lang="en-US"/>
        </a:p>
      </dgm:t>
    </dgm:pt>
    <dgm:pt modelId="{3EF33BEB-B5FF-4FB4-9DE6-05457C0898E4}" type="sibTrans" cxnId="{13E689C5-BF24-457C-B0B2-88B9CCB05441}">
      <dgm:prSet/>
      <dgm:spPr/>
      <dgm:t>
        <a:bodyPr/>
        <a:lstStyle/>
        <a:p>
          <a:endParaRPr lang="en-US"/>
        </a:p>
      </dgm:t>
    </dgm:pt>
    <dgm:pt modelId="{7FE9B2B1-C459-4E3E-A02D-2755186D6350}" type="pres">
      <dgm:prSet presAssocID="{1B0D5E10-B5B4-4C65-9919-E919F36E9CE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9F24A88-1D37-46D4-91BD-0C29524B2573}" type="pres">
      <dgm:prSet presAssocID="{288739B5-B4DC-4076-A502-12C46413D503}" presName="hierRoot1" presStyleCnt="0">
        <dgm:presLayoutVars>
          <dgm:hierBranch val="init"/>
        </dgm:presLayoutVars>
      </dgm:prSet>
      <dgm:spPr/>
    </dgm:pt>
    <dgm:pt modelId="{4F771C82-FCDD-4717-9AC4-2E7D0918757D}" type="pres">
      <dgm:prSet presAssocID="{288739B5-B4DC-4076-A502-12C46413D503}" presName="rootComposite1" presStyleCnt="0"/>
      <dgm:spPr/>
    </dgm:pt>
    <dgm:pt modelId="{36565E66-8BE1-4CF2-A848-66D015F83EFB}" type="pres">
      <dgm:prSet presAssocID="{288739B5-B4DC-4076-A502-12C46413D503}" presName="rootText1" presStyleLbl="node0" presStyleIdx="0" presStyleCnt="4">
        <dgm:presLayoutVars>
          <dgm:chPref val="3"/>
        </dgm:presLayoutVars>
      </dgm:prSet>
      <dgm:spPr/>
    </dgm:pt>
    <dgm:pt modelId="{7A58A5D7-D6B9-40C7-9232-58812D0D788F}" type="pres">
      <dgm:prSet presAssocID="{288739B5-B4DC-4076-A502-12C46413D503}" presName="rootConnector1" presStyleLbl="node1" presStyleIdx="0" presStyleCnt="0"/>
      <dgm:spPr/>
    </dgm:pt>
    <dgm:pt modelId="{BF49A31A-D8F3-4116-B987-19EA2E6F67E1}" type="pres">
      <dgm:prSet presAssocID="{288739B5-B4DC-4076-A502-12C46413D503}" presName="hierChild2" presStyleCnt="0"/>
      <dgm:spPr/>
    </dgm:pt>
    <dgm:pt modelId="{942AB2EF-8966-4FD9-BB1F-09F8C1D2D022}" type="pres">
      <dgm:prSet presAssocID="{D44C3956-42AA-4339-B8F4-F72AC349C7DA}" presName="Name64" presStyleLbl="parChTrans1D2" presStyleIdx="0" presStyleCnt="9"/>
      <dgm:spPr/>
    </dgm:pt>
    <dgm:pt modelId="{7CA15D02-33A5-4136-B8B0-08A0FD91E5EB}" type="pres">
      <dgm:prSet presAssocID="{70B675AD-B70B-45E2-BF54-15D02B9FDAF1}" presName="hierRoot2" presStyleCnt="0">
        <dgm:presLayoutVars>
          <dgm:hierBranch val="init"/>
        </dgm:presLayoutVars>
      </dgm:prSet>
      <dgm:spPr/>
    </dgm:pt>
    <dgm:pt modelId="{B0052A99-07E8-48C1-9E03-59DEA8704D5F}" type="pres">
      <dgm:prSet presAssocID="{70B675AD-B70B-45E2-BF54-15D02B9FDAF1}" presName="rootComposite" presStyleCnt="0"/>
      <dgm:spPr/>
    </dgm:pt>
    <dgm:pt modelId="{01BE794B-4A2E-41B2-B3CD-D8226007A69A}" type="pres">
      <dgm:prSet presAssocID="{70B675AD-B70B-45E2-BF54-15D02B9FDAF1}" presName="rootText" presStyleLbl="node2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58A11D-FB92-406B-92C0-49AA27F8AFE1}" type="pres">
      <dgm:prSet presAssocID="{70B675AD-B70B-45E2-BF54-15D02B9FDAF1}" presName="rootConnector" presStyleLbl="node2" presStyleIdx="0" presStyleCnt="9"/>
      <dgm:spPr/>
    </dgm:pt>
    <dgm:pt modelId="{052DA341-624C-45C5-BF02-5882150A1FAE}" type="pres">
      <dgm:prSet presAssocID="{70B675AD-B70B-45E2-BF54-15D02B9FDAF1}" presName="hierChild4" presStyleCnt="0"/>
      <dgm:spPr/>
    </dgm:pt>
    <dgm:pt modelId="{F25361AA-D816-4BF3-8D1A-AD7B4F5E4E63}" type="pres">
      <dgm:prSet presAssocID="{C53AF4FE-10F9-4907-A082-A45F74D59819}" presName="Name64" presStyleLbl="parChTrans1D3" presStyleIdx="0" presStyleCnt="9"/>
      <dgm:spPr/>
    </dgm:pt>
    <dgm:pt modelId="{58F25624-4275-42EE-AE66-814D2FF4E26F}" type="pres">
      <dgm:prSet presAssocID="{E5B3223E-C0C3-4AA2-8733-B4B6AA0AA689}" presName="hierRoot2" presStyleCnt="0">
        <dgm:presLayoutVars>
          <dgm:hierBranch val="init"/>
        </dgm:presLayoutVars>
      </dgm:prSet>
      <dgm:spPr/>
    </dgm:pt>
    <dgm:pt modelId="{9460D07F-4361-491D-B649-0338F50BD26A}" type="pres">
      <dgm:prSet presAssocID="{E5B3223E-C0C3-4AA2-8733-B4B6AA0AA689}" presName="rootComposite" presStyleCnt="0"/>
      <dgm:spPr/>
    </dgm:pt>
    <dgm:pt modelId="{AFC6517C-991B-440D-9680-E1C9D915075D}" type="pres">
      <dgm:prSet presAssocID="{E5B3223E-C0C3-4AA2-8733-B4B6AA0AA689}" presName="rootText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5230DB-0C16-453C-AB83-7802F15E7DFF}" type="pres">
      <dgm:prSet presAssocID="{E5B3223E-C0C3-4AA2-8733-B4B6AA0AA689}" presName="rootConnector" presStyleLbl="node3" presStyleIdx="0" presStyleCnt="9"/>
      <dgm:spPr/>
    </dgm:pt>
    <dgm:pt modelId="{66CD33DA-5977-4EB6-B8F4-DB234D4A7158}" type="pres">
      <dgm:prSet presAssocID="{E5B3223E-C0C3-4AA2-8733-B4B6AA0AA689}" presName="hierChild4" presStyleCnt="0"/>
      <dgm:spPr/>
    </dgm:pt>
    <dgm:pt modelId="{2AA19443-BD72-4DB6-94A8-9BF1ECA59548}" type="pres">
      <dgm:prSet presAssocID="{E5B3223E-C0C3-4AA2-8733-B4B6AA0AA689}" presName="hierChild5" presStyleCnt="0"/>
      <dgm:spPr/>
    </dgm:pt>
    <dgm:pt modelId="{B404EF69-1A5B-431E-851D-CDFDA5F140F6}" type="pres">
      <dgm:prSet presAssocID="{70B675AD-B70B-45E2-BF54-15D02B9FDAF1}" presName="hierChild5" presStyleCnt="0"/>
      <dgm:spPr/>
    </dgm:pt>
    <dgm:pt modelId="{0140B53C-0E36-4E8C-8C6F-DBAACC75DB5F}" type="pres">
      <dgm:prSet presAssocID="{288739B5-B4DC-4076-A502-12C46413D503}" presName="hierChild3" presStyleCnt="0"/>
      <dgm:spPr/>
    </dgm:pt>
    <dgm:pt modelId="{96183677-B2F1-41D5-BB62-38714FA489DC}" type="pres">
      <dgm:prSet presAssocID="{4E17864B-E5D3-453C-ABCB-4CB2C63AB3DA}" presName="hierRoot1" presStyleCnt="0">
        <dgm:presLayoutVars>
          <dgm:hierBranch val="init"/>
        </dgm:presLayoutVars>
      </dgm:prSet>
      <dgm:spPr/>
    </dgm:pt>
    <dgm:pt modelId="{4057BC9D-BB70-4CB4-BA5F-8B4D5358DA03}" type="pres">
      <dgm:prSet presAssocID="{4E17864B-E5D3-453C-ABCB-4CB2C63AB3DA}" presName="rootComposite1" presStyleCnt="0"/>
      <dgm:spPr/>
    </dgm:pt>
    <dgm:pt modelId="{1197DEA3-8ABF-49B1-A95B-B7A13C540D8D}" type="pres">
      <dgm:prSet presAssocID="{4E17864B-E5D3-453C-ABCB-4CB2C63AB3DA}" presName="rootText1" presStyleLbl="node0" presStyleIdx="1" presStyleCnt="4">
        <dgm:presLayoutVars>
          <dgm:chPref val="3"/>
        </dgm:presLayoutVars>
      </dgm:prSet>
      <dgm:spPr/>
    </dgm:pt>
    <dgm:pt modelId="{89876FE6-D98B-44A7-A088-04455514A009}" type="pres">
      <dgm:prSet presAssocID="{4E17864B-E5D3-453C-ABCB-4CB2C63AB3DA}" presName="rootConnector1" presStyleLbl="node1" presStyleIdx="0" presStyleCnt="0"/>
      <dgm:spPr/>
    </dgm:pt>
    <dgm:pt modelId="{A256532C-6C05-40D0-B9C1-B6F02D117DC1}" type="pres">
      <dgm:prSet presAssocID="{4E17864B-E5D3-453C-ABCB-4CB2C63AB3DA}" presName="hierChild2" presStyleCnt="0"/>
      <dgm:spPr/>
    </dgm:pt>
    <dgm:pt modelId="{EA96D78E-4CBD-4F28-B0E5-62ACB600311E}" type="pres">
      <dgm:prSet presAssocID="{DE4E3147-5441-48E5-80B6-F1B75E92B5D1}" presName="Name64" presStyleLbl="parChTrans1D2" presStyleIdx="1" presStyleCnt="9"/>
      <dgm:spPr/>
    </dgm:pt>
    <dgm:pt modelId="{128A0A9D-DB0A-46E7-AE3D-3B28B5C2F298}" type="pres">
      <dgm:prSet presAssocID="{8446DF2D-2FFC-422B-9EFE-7B81FC99C79D}" presName="hierRoot2" presStyleCnt="0">
        <dgm:presLayoutVars>
          <dgm:hierBranch val="init"/>
        </dgm:presLayoutVars>
      </dgm:prSet>
      <dgm:spPr/>
    </dgm:pt>
    <dgm:pt modelId="{57C6DDFB-7191-4B0F-B35F-048AA7432CA9}" type="pres">
      <dgm:prSet presAssocID="{8446DF2D-2FFC-422B-9EFE-7B81FC99C79D}" presName="rootComposite" presStyleCnt="0"/>
      <dgm:spPr/>
    </dgm:pt>
    <dgm:pt modelId="{90128F35-0F0E-4C5B-9E47-B8129674A705}" type="pres">
      <dgm:prSet presAssocID="{8446DF2D-2FFC-422B-9EFE-7B81FC99C79D}" presName="rootText" presStyleLbl="node2" presStyleIdx="1" presStyleCnt="9">
        <dgm:presLayoutVars>
          <dgm:chPref val="3"/>
        </dgm:presLayoutVars>
      </dgm:prSet>
      <dgm:spPr/>
    </dgm:pt>
    <dgm:pt modelId="{87E1CA7E-F9E2-4F59-A286-DEADA53AA798}" type="pres">
      <dgm:prSet presAssocID="{8446DF2D-2FFC-422B-9EFE-7B81FC99C79D}" presName="rootConnector" presStyleLbl="node2" presStyleIdx="1" presStyleCnt="9"/>
      <dgm:spPr/>
    </dgm:pt>
    <dgm:pt modelId="{79C6D1CE-555C-4803-9D1F-D59B53F87DE1}" type="pres">
      <dgm:prSet presAssocID="{8446DF2D-2FFC-422B-9EFE-7B81FC99C79D}" presName="hierChild4" presStyleCnt="0"/>
      <dgm:spPr/>
    </dgm:pt>
    <dgm:pt modelId="{E36BD44F-960D-4A6D-BE1A-6CF4E3F6D8B2}" type="pres">
      <dgm:prSet presAssocID="{2D8B6583-3A59-4CEB-86BC-AA36BA916DFA}" presName="Name64" presStyleLbl="parChTrans1D3" presStyleIdx="1" presStyleCnt="9"/>
      <dgm:spPr/>
    </dgm:pt>
    <dgm:pt modelId="{ED76A788-081B-4AB3-9DC2-DC9C0280C8F8}" type="pres">
      <dgm:prSet presAssocID="{E7E82674-FBD8-4CFF-88C7-9AD4F809F0A2}" presName="hierRoot2" presStyleCnt="0">
        <dgm:presLayoutVars>
          <dgm:hierBranch val="init"/>
        </dgm:presLayoutVars>
      </dgm:prSet>
      <dgm:spPr/>
    </dgm:pt>
    <dgm:pt modelId="{2888F7E9-DBF9-4439-9F21-F08F56ABC296}" type="pres">
      <dgm:prSet presAssocID="{E7E82674-FBD8-4CFF-88C7-9AD4F809F0A2}" presName="rootComposite" presStyleCnt="0"/>
      <dgm:spPr/>
    </dgm:pt>
    <dgm:pt modelId="{91599B55-5881-4248-886F-E951FDF42E16}" type="pres">
      <dgm:prSet presAssocID="{E7E82674-FBD8-4CFF-88C7-9AD4F809F0A2}" presName="rootText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8A14C6-96EF-4ADE-B08A-0756EAD63323}" type="pres">
      <dgm:prSet presAssocID="{E7E82674-FBD8-4CFF-88C7-9AD4F809F0A2}" presName="rootConnector" presStyleLbl="node3" presStyleIdx="1" presStyleCnt="9"/>
      <dgm:spPr/>
    </dgm:pt>
    <dgm:pt modelId="{60A275DA-BAE3-47DD-B148-ACD2488A7CC7}" type="pres">
      <dgm:prSet presAssocID="{E7E82674-FBD8-4CFF-88C7-9AD4F809F0A2}" presName="hierChild4" presStyleCnt="0"/>
      <dgm:spPr/>
    </dgm:pt>
    <dgm:pt modelId="{00F9B144-9250-409D-AF54-1DA60FFE2637}" type="pres">
      <dgm:prSet presAssocID="{E7E82674-FBD8-4CFF-88C7-9AD4F809F0A2}" presName="hierChild5" presStyleCnt="0"/>
      <dgm:spPr/>
    </dgm:pt>
    <dgm:pt modelId="{EE2B4884-25FE-42B6-8638-853F4DCE77B6}" type="pres">
      <dgm:prSet presAssocID="{8446DF2D-2FFC-422B-9EFE-7B81FC99C79D}" presName="hierChild5" presStyleCnt="0"/>
      <dgm:spPr/>
    </dgm:pt>
    <dgm:pt modelId="{4509F564-2133-431F-BFD7-2C2E281EA56F}" type="pres">
      <dgm:prSet presAssocID="{4E17864B-E5D3-453C-ABCB-4CB2C63AB3DA}" presName="hierChild3" presStyleCnt="0"/>
      <dgm:spPr/>
    </dgm:pt>
    <dgm:pt modelId="{C1AE1355-0BBE-447D-8F37-78F16084D9FB}" type="pres">
      <dgm:prSet presAssocID="{28BF972A-5EAA-41D3-A629-43C123F48431}" presName="hierRoot1" presStyleCnt="0">
        <dgm:presLayoutVars>
          <dgm:hierBranch val="init"/>
        </dgm:presLayoutVars>
      </dgm:prSet>
      <dgm:spPr/>
    </dgm:pt>
    <dgm:pt modelId="{E7A5C81F-6E3C-430F-82D0-E7B40E21A473}" type="pres">
      <dgm:prSet presAssocID="{28BF972A-5EAA-41D3-A629-43C123F48431}" presName="rootComposite1" presStyleCnt="0"/>
      <dgm:spPr/>
    </dgm:pt>
    <dgm:pt modelId="{9E00DAEA-45EB-4D0D-AE5D-48CC39570DCA}" type="pres">
      <dgm:prSet presAssocID="{28BF972A-5EAA-41D3-A629-43C123F48431}" presName="rootText1" presStyleLbl="node0" presStyleIdx="2" presStyleCnt="4">
        <dgm:presLayoutVars>
          <dgm:chPref val="3"/>
        </dgm:presLayoutVars>
      </dgm:prSet>
      <dgm:spPr/>
    </dgm:pt>
    <dgm:pt modelId="{12F11D0F-728C-4AA4-83A3-AB3194415498}" type="pres">
      <dgm:prSet presAssocID="{28BF972A-5EAA-41D3-A629-43C123F48431}" presName="rootConnector1" presStyleLbl="node1" presStyleIdx="0" presStyleCnt="0"/>
      <dgm:spPr/>
    </dgm:pt>
    <dgm:pt modelId="{1C34F7A6-6717-4DDA-B7B6-D4C801246613}" type="pres">
      <dgm:prSet presAssocID="{28BF972A-5EAA-41D3-A629-43C123F48431}" presName="hierChild2" presStyleCnt="0"/>
      <dgm:spPr/>
    </dgm:pt>
    <dgm:pt modelId="{9A058E70-5BB8-4CCC-B68B-9E08E900001F}" type="pres">
      <dgm:prSet presAssocID="{45CA55FB-9559-46CD-8BA7-F714E0980277}" presName="Name64" presStyleLbl="parChTrans1D2" presStyleIdx="2" presStyleCnt="9"/>
      <dgm:spPr/>
    </dgm:pt>
    <dgm:pt modelId="{A384C90D-D7D4-4D38-8CF9-AC9343FAAB6B}" type="pres">
      <dgm:prSet presAssocID="{F8259FDD-F1A7-4E7A-850F-3FB231E05CA3}" presName="hierRoot2" presStyleCnt="0">
        <dgm:presLayoutVars>
          <dgm:hierBranch val="init"/>
        </dgm:presLayoutVars>
      </dgm:prSet>
      <dgm:spPr/>
    </dgm:pt>
    <dgm:pt modelId="{1FCDCBE7-012F-4900-9177-3F99582EE3CE}" type="pres">
      <dgm:prSet presAssocID="{F8259FDD-F1A7-4E7A-850F-3FB231E05CA3}" presName="rootComposite" presStyleCnt="0"/>
      <dgm:spPr/>
    </dgm:pt>
    <dgm:pt modelId="{EFA0742C-D8FA-4F42-8C73-398A604907F4}" type="pres">
      <dgm:prSet presAssocID="{F8259FDD-F1A7-4E7A-850F-3FB231E05CA3}" presName="rootText" presStyleLbl="node2" presStyleIdx="2" presStyleCnt="9">
        <dgm:presLayoutVars>
          <dgm:chPref val="3"/>
        </dgm:presLayoutVars>
      </dgm:prSet>
      <dgm:spPr/>
    </dgm:pt>
    <dgm:pt modelId="{977D975B-F680-435E-B4F9-4222752F4AF2}" type="pres">
      <dgm:prSet presAssocID="{F8259FDD-F1A7-4E7A-850F-3FB231E05CA3}" presName="rootConnector" presStyleLbl="node2" presStyleIdx="2" presStyleCnt="9"/>
      <dgm:spPr/>
    </dgm:pt>
    <dgm:pt modelId="{E8E1730A-FA20-4289-9D1C-C8353819037D}" type="pres">
      <dgm:prSet presAssocID="{F8259FDD-F1A7-4E7A-850F-3FB231E05CA3}" presName="hierChild4" presStyleCnt="0"/>
      <dgm:spPr/>
    </dgm:pt>
    <dgm:pt modelId="{FC8EC670-1FDF-4276-A9BD-B58D777858F9}" type="pres">
      <dgm:prSet presAssocID="{E8C87F16-1E50-4E7D-839F-B0454833B0DA}" presName="Name64" presStyleLbl="parChTrans1D3" presStyleIdx="2" presStyleCnt="9"/>
      <dgm:spPr/>
    </dgm:pt>
    <dgm:pt modelId="{6CCCE129-5653-433A-8869-3281B819DE3D}" type="pres">
      <dgm:prSet presAssocID="{9C7A5764-7B6F-4CA0-8E23-BB1FFCB63720}" presName="hierRoot2" presStyleCnt="0">
        <dgm:presLayoutVars>
          <dgm:hierBranch val="init"/>
        </dgm:presLayoutVars>
      </dgm:prSet>
      <dgm:spPr/>
    </dgm:pt>
    <dgm:pt modelId="{F92D4370-5DEB-4DC4-B6C2-66F2C2B28A70}" type="pres">
      <dgm:prSet presAssocID="{9C7A5764-7B6F-4CA0-8E23-BB1FFCB63720}" presName="rootComposite" presStyleCnt="0"/>
      <dgm:spPr/>
    </dgm:pt>
    <dgm:pt modelId="{21FB9E6A-9473-430D-96BE-C8E7A396B188}" type="pres">
      <dgm:prSet presAssocID="{9C7A5764-7B6F-4CA0-8E23-BB1FFCB63720}" presName="rootText" presStyleLbl="node3" presStyleIdx="2" presStyleCnt="9">
        <dgm:presLayoutVars>
          <dgm:chPref val="3"/>
        </dgm:presLayoutVars>
      </dgm:prSet>
      <dgm:spPr/>
    </dgm:pt>
    <dgm:pt modelId="{075DC1E9-9DEE-463D-837B-AEE04976DFA9}" type="pres">
      <dgm:prSet presAssocID="{9C7A5764-7B6F-4CA0-8E23-BB1FFCB63720}" presName="rootConnector" presStyleLbl="node3" presStyleIdx="2" presStyleCnt="9"/>
      <dgm:spPr/>
    </dgm:pt>
    <dgm:pt modelId="{233B29A3-F0E1-49DA-BD74-682CB3BDE9BD}" type="pres">
      <dgm:prSet presAssocID="{9C7A5764-7B6F-4CA0-8E23-BB1FFCB63720}" presName="hierChild4" presStyleCnt="0"/>
      <dgm:spPr/>
    </dgm:pt>
    <dgm:pt modelId="{4DF31D65-2507-4BFB-A05E-8E3CE5C86824}" type="pres">
      <dgm:prSet presAssocID="{9C7A5764-7B6F-4CA0-8E23-BB1FFCB63720}" presName="hierChild5" presStyleCnt="0"/>
      <dgm:spPr/>
    </dgm:pt>
    <dgm:pt modelId="{5485BC2D-773E-4C98-BB33-F0A9E6D212EC}" type="pres">
      <dgm:prSet presAssocID="{F8259FDD-F1A7-4E7A-850F-3FB231E05CA3}" presName="hierChild5" presStyleCnt="0"/>
      <dgm:spPr/>
    </dgm:pt>
    <dgm:pt modelId="{4FC146C0-EEF8-4A39-9943-5C94EC46F7EC}" type="pres">
      <dgm:prSet presAssocID="{B9BABB68-9BC4-495A-A658-92AED20B22EC}" presName="Name64" presStyleLbl="parChTrans1D2" presStyleIdx="3" presStyleCnt="9"/>
      <dgm:spPr/>
    </dgm:pt>
    <dgm:pt modelId="{A0BEE95E-2648-451E-AB8B-D6CAB64739EF}" type="pres">
      <dgm:prSet presAssocID="{C02A67E1-F825-4176-A516-ECB2AC2D4B85}" presName="hierRoot2" presStyleCnt="0">
        <dgm:presLayoutVars>
          <dgm:hierBranch val="init"/>
        </dgm:presLayoutVars>
      </dgm:prSet>
      <dgm:spPr/>
    </dgm:pt>
    <dgm:pt modelId="{A2F899C5-EB04-4444-9516-0F04FFD1044F}" type="pres">
      <dgm:prSet presAssocID="{C02A67E1-F825-4176-A516-ECB2AC2D4B85}" presName="rootComposite" presStyleCnt="0"/>
      <dgm:spPr/>
    </dgm:pt>
    <dgm:pt modelId="{1ACBDD28-C616-42EF-93F8-7610FFDD4753}" type="pres">
      <dgm:prSet presAssocID="{C02A67E1-F825-4176-A516-ECB2AC2D4B85}" presName="rootText" presStyleLbl="node2" presStyleIdx="3" presStyleCnt="9">
        <dgm:presLayoutVars>
          <dgm:chPref val="3"/>
        </dgm:presLayoutVars>
      </dgm:prSet>
      <dgm:spPr/>
    </dgm:pt>
    <dgm:pt modelId="{2990823E-A7D8-462E-9226-23E971D9CA43}" type="pres">
      <dgm:prSet presAssocID="{C02A67E1-F825-4176-A516-ECB2AC2D4B85}" presName="rootConnector" presStyleLbl="node2" presStyleIdx="3" presStyleCnt="9"/>
      <dgm:spPr/>
    </dgm:pt>
    <dgm:pt modelId="{33D70E2E-56BD-4C8C-BF0F-0730623691E1}" type="pres">
      <dgm:prSet presAssocID="{C02A67E1-F825-4176-A516-ECB2AC2D4B85}" presName="hierChild4" presStyleCnt="0"/>
      <dgm:spPr/>
    </dgm:pt>
    <dgm:pt modelId="{696B75D2-05EA-44A1-9F06-12977A6BAA5C}" type="pres">
      <dgm:prSet presAssocID="{1B65C8B9-3886-472F-95BA-E83413EAE71D}" presName="Name64" presStyleLbl="parChTrans1D3" presStyleIdx="3" presStyleCnt="9"/>
      <dgm:spPr/>
    </dgm:pt>
    <dgm:pt modelId="{DBD831D6-884F-42DC-B077-A51160054D56}" type="pres">
      <dgm:prSet presAssocID="{8D8D249F-9743-400F-9B10-088EE1E30B51}" presName="hierRoot2" presStyleCnt="0">
        <dgm:presLayoutVars>
          <dgm:hierBranch val="init"/>
        </dgm:presLayoutVars>
      </dgm:prSet>
      <dgm:spPr/>
    </dgm:pt>
    <dgm:pt modelId="{A7B71FDE-1A3F-4797-B5CC-D99096109AEA}" type="pres">
      <dgm:prSet presAssocID="{8D8D249F-9743-400F-9B10-088EE1E30B51}" presName="rootComposite" presStyleCnt="0"/>
      <dgm:spPr/>
    </dgm:pt>
    <dgm:pt modelId="{92A874EA-4E5A-4BF8-95E5-6B55D683F1C6}" type="pres">
      <dgm:prSet presAssocID="{8D8D249F-9743-400F-9B10-088EE1E30B51}" presName="rootText" presStyleLbl="node3" presStyleIdx="3" presStyleCnt="9">
        <dgm:presLayoutVars>
          <dgm:chPref val="3"/>
        </dgm:presLayoutVars>
      </dgm:prSet>
      <dgm:spPr/>
    </dgm:pt>
    <dgm:pt modelId="{8B09C96B-E3AF-432E-A257-9DB312DBB416}" type="pres">
      <dgm:prSet presAssocID="{8D8D249F-9743-400F-9B10-088EE1E30B51}" presName="rootConnector" presStyleLbl="node3" presStyleIdx="3" presStyleCnt="9"/>
      <dgm:spPr/>
    </dgm:pt>
    <dgm:pt modelId="{83E83AFA-01C0-4AA3-8A4B-3DB6C115281E}" type="pres">
      <dgm:prSet presAssocID="{8D8D249F-9743-400F-9B10-088EE1E30B51}" presName="hierChild4" presStyleCnt="0"/>
      <dgm:spPr/>
    </dgm:pt>
    <dgm:pt modelId="{BA016979-E4E6-4393-9A48-E0E2E48D7A85}" type="pres">
      <dgm:prSet presAssocID="{8D8D249F-9743-400F-9B10-088EE1E30B51}" presName="hierChild5" presStyleCnt="0"/>
      <dgm:spPr/>
    </dgm:pt>
    <dgm:pt modelId="{D59D3E07-B3A3-4FD3-B875-438DC8094495}" type="pres">
      <dgm:prSet presAssocID="{C02A67E1-F825-4176-A516-ECB2AC2D4B85}" presName="hierChild5" presStyleCnt="0"/>
      <dgm:spPr/>
    </dgm:pt>
    <dgm:pt modelId="{315F6B25-6E56-4FC6-8F6D-61440AAF4570}" type="pres">
      <dgm:prSet presAssocID="{5367A643-C3B0-4A1F-BB36-0A3F9889FB01}" presName="Name64" presStyleLbl="parChTrans1D2" presStyleIdx="4" presStyleCnt="9"/>
      <dgm:spPr/>
    </dgm:pt>
    <dgm:pt modelId="{66CDF423-0B60-4E42-95FD-8B1E1A448CEF}" type="pres">
      <dgm:prSet presAssocID="{478B8BC0-0DDF-4633-AFA6-BAA9850B5E30}" presName="hierRoot2" presStyleCnt="0">
        <dgm:presLayoutVars>
          <dgm:hierBranch val="init"/>
        </dgm:presLayoutVars>
      </dgm:prSet>
      <dgm:spPr/>
    </dgm:pt>
    <dgm:pt modelId="{32382E70-9665-4965-96E4-8A2458D85C9C}" type="pres">
      <dgm:prSet presAssocID="{478B8BC0-0DDF-4633-AFA6-BAA9850B5E30}" presName="rootComposite" presStyleCnt="0"/>
      <dgm:spPr/>
    </dgm:pt>
    <dgm:pt modelId="{254CAACA-8DA0-49AB-9B5D-026E3B8B92C6}" type="pres">
      <dgm:prSet presAssocID="{478B8BC0-0DDF-4633-AFA6-BAA9850B5E30}" presName="rootText" presStyleLbl="node2" presStyleIdx="4" presStyleCnt="9">
        <dgm:presLayoutVars>
          <dgm:chPref val="3"/>
        </dgm:presLayoutVars>
      </dgm:prSet>
      <dgm:spPr/>
    </dgm:pt>
    <dgm:pt modelId="{97436F3F-7EE8-454E-9968-BB6A564BD0BE}" type="pres">
      <dgm:prSet presAssocID="{478B8BC0-0DDF-4633-AFA6-BAA9850B5E30}" presName="rootConnector" presStyleLbl="node2" presStyleIdx="4" presStyleCnt="9"/>
      <dgm:spPr/>
    </dgm:pt>
    <dgm:pt modelId="{17C6603B-4FF1-47A6-9A50-92C4AA418911}" type="pres">
      <dgm:prSet presAssocID="{478B8BC0-0DDF-4633-AFA6-BAA9850B5E30}" presName="hierChild4" presStyleCnt="0"/>
      <dgm:spPr/>
    </dgm:pt>
    <dgm:pt modelId="{2DB46290-A515-4B2E-90D1-618AB031B638}" type="pres">
      <dgm:prSet presAssocID="{04820EE1-035A-4C9C-BEBE-5BB7F8CC6EBF}" presName="Name64" presStyleLbl="parChTrans1D3" presStyleIdx="4" presStyleCnt="9"/>
      <dgm:spPr/>
    </dgm:pt>
    <dgm:pt modelId="{D08904FB-83F5-4297-8C99-085A042BB65C}" type="pres">
      <dgm:prSet presAssocID="{2AA735F5-FF9B-472E-A519-4E36684198FD}" presName="hierRoot2" presStyleCnt="0">
        <dgm:presLayoutVars>
          <dgm:hierBranch val="init"/>
        </dgm:presLayoutVars>
      </dgm:prSet>
      <dgm:spPr/>
    </dgm:pt>
    <dgm:pt modelId="{A77C78C6-D0DF-4DC4-83D3-7A4256EE8D4C}" type="pres">
      <dgm:prSet presAssocID="{2AA735F5-FF9B-472E-A519-4E36684198FD}" presName="rootComposite" presStyleCnt="0"/>
      <dgm:spPr/>
    </dgm:pt>
    <dgm:pt modelId="{884E3A2B-901E-4DE5-9AB9-3685410FC8F7}" type="pres">
      <dgm:prSet presAssocID="{2AA735F5-FF9B-472E-A519-4E36684198FD}" presName="rootText" presStyleLbl="node3" presStyleIdx="4" presStyleCnt="9">
        <dgm:presLayoutVars>
          <dgm:chPref val="3"/>
        </dgm:presLayoutVars>
      </dgm:prSet>
      <dgm:spPr/>
    </dgm:pt>
    <dgm:pt modelId="{7E4BABAC-965B-4FC6-9377-87A568904EF7}" type="pres">
      <dgm:prSet presAssocID="{2AA735F5-FF9B-472E-A519-4E36684198FD}" presName="rootConnector" presStyleLbl="node3" presStyleIdx="4" presStyleCnt="9"/>
      <dgm:spPr/>
    </dgm:pt>
    <dgm:pt modelId="{C1529F5A-C382-489B-B187-1DE4A8EC4EA3}" type="pres">
      <dgm:prSet presAssocID="{2AA735F5-FF9B-472E-A519-4E36684198FD}" presName="hierChild4" presStyleCnt="0"/>
      <dgm:spPr/>
    </dgm:pt>
    <dgm:pt modelId="{82857166-94D1-48DE-889F-D0272D163E18}" type="pres">
      <dgm:prSet presAssocID="{2AA735F5-FF9B-472E-A519-4E36684198FD}" presName="hierChild5" presStyleCnt="0"/>
      <dgm:spPr/>
    </dgm:pt>
    <dgm:pt modelId="{206CD2C4-007A-4B68-A4BB-B2C9A9824B39}" type="pres">
      <dgm:prSet presAssocID="{478B8BC0-0DDF-4633-AFA6-BAA9850B5E30}" presName="hierChild5" presStyleCnt="0"/>
      <dgm:spPr/>
    </dgm:pt>
    <dgm:pt modelId="{1E78768E-200A-4095-8B9B-59B368FA51CC}" type="pres">
      <dgm:prSet presAssocID="{54F5E08C-E167-4A14-959E-12CD1AFE2D41}" presName="Name64" presStyleLbl="parChTrans1D2" presStyleIdx="5" presStyleCnt="9"/>
      <dgm:spPr/>
    </dgm:pt>
    <dgm:pt modelId="{5E57B9C9-12E2-4303-8094-4EB0CB8B02BC}" type="pres">
      <dgm:prSet presAssocID="{D64A5982-7A29-4366-BE4F-553D7D4293DA}" presName="hierRoot2" presStyleCnt="0">
        <dgm:presLayoutVars>
          <dgm:hierBranch val="init"/>
        </dgm:presLayoutVars>
      </dgm:prSet>
      <dgm:spPr/>
    </dgm:pt>
    <dgm:pt modelId="{CDA50EBE-8757-4E10-8844-A469A0443DEB}" type="pres">
      <dgm:prSet presAssocID="{D64A5982-7A29-4366-BE4F-553D7D4293DA}" presName="rootComposite" presStyleCnt="0"/>
      <dgm:spPr/>
    </dgm:pt>
    <dgm:pt modelId="{D2C81904-CAB1-4B18-95C4-18D836C7CECB}" type="pres">
      <dgm:prSet presAssocID="{D64A5982-7A29-4366-BE4F-553D7D4293DA}" presName="rootText" presStyleLbl="node2" presStyleIdx="5" presStyleCnt="9">
        <dgm:presLayoutVars>
          <dgm:chPref val="3"/>
        </dgm:presLayoutVars>
      </dgm:prSet>
      <dgm:spPr/>
    </dgm:pt>
    <dgm:pt modelId="{31868E2C-5454-44E3-A987-927C6934E6C4}" type="pres">
      <dgm:prSet presAssocID="{D64A5982-7A29-4366-BE4F-553D7D4293DA}" presName="rootConnector" presStyleLbl="node2" presStyleIdx="5" presStyleCnt="9"/>
      <dgm:spPr/>
    </dgm:pt>
    <dgm:pt modelId="{DD1BA047-715E-4491-BDD3-1E0F17CBFC8B}" type="pres">
      <dgm:prSet presAssocID="{D64A5982-7A29-4366-BE4F-553D7D4293DA}" presName="hierChild4" presStyleCnt="0"/>
      <dgm:spPr/>
    </dgm:pt>
    <dgm:pt modelId="{FE63584B-5D4B-42EC-91DD-E5EEF4703A9E}" type="pres">
      <dgm:prSet presAssocID="{E38F333D-9426-41D3-B706-8CD59C358815}" presName="Name64" presStyleLbl="parChTrans1D3" presStyleIdx="5" presStyleCnt="9"/>
      <dgm:spPr/>
    </dgm:pt>
    <dgm:pt modelId="{AA4B2E37-19A6-4999-A63E-9DBD5AABE0C2}" type="pres">
      <dgm:prSet presAssocID="{8B226493-20A8-4131-923D-63BFCBDA1A37}" presName="hierRoot2" presStyleCnt="0">
        <dgm:presLayoutVars>
          <dgm:hierBranch val="init"/>
        </dgm:presLayoutVars>
      </dgm:prSet>
      <dgm:spPr/>
    </dgm:pt>
    <dgm:pt modelId="{0827EB6E-BC7A-497A-A996-569604691571}" type="pres">
      <dgm:prSet presAssocID="{8B226493-20A8-4131-923D-63BFCBDA1A37}" presName="rootComposite" presStyleCnt="0"/>
      <dgm:spPr/>
    </dgm:pt>
    <dgm:pt modelId="{1E64293A-B3C0-43A7-AC6B-BFC9D8B5216E}" type="pres">
      <dgm:prSet presAssocID="{8B226493-20A8-4131-923D-63BFCBDA1A37}" presName="rootText" presStyleLbl="node3" presStyleIdx="5" presStyleCnt="9">
        <dgm:presLayoutVars>
          <dgm:chPref val="3"/>
        </dgm:presLayoutVars>
      </dgm:prSet>
      <dgm:spPr/>
    </dgm:pt>
    <dgm:pt modelId="{51BA774E-57F4-431E-9B49-03D7C26BB457}" type="pres">
      <dgm:prSet presAssocID="{8B226493-20A8-4131-923D-63BFCBDA1A37}" presName="rootConnector" presStyleLbl="node3" presStyleIdx="5" presStyleCnt="9"/>
      <dgm:spPr/>
    </dgm:pt>
    <dgm:pt modelId="{8899BA81-8FFC-4D6F-9BE9-04878F663BCD}" type="pres">
      <dgm:prSet presAssocID="{8B226493-20A8-4131-923D-63BFCBDA1A37}" presName="hierChild4" presStyleCnt="0"/>
      <dgm:spPr/>
    </dgm:pt>
    <dgm:pt modelId="{D052A423-1652-4921-B7C7-DAC151EDD531}" type="pres">
      <dgm:prSet presAssocID="{8B226493-20A8-4131-923D-63BFCBDA1A37}" presName="hierChild5" presStyleCnt="0"/>
      <dgm:spPr/>
    </dgm:pt>
    <dgm:pt modelId="{DF3D50AB-4D69-4205-8E55-0287C4D0DAF1}" type="pres">
      <dgm:prSet presAssocID="{D64A5982-7A29-4366-BE4F-553D7D4293DA}" presName="hierChild5" presStyleCnt="0"/>
      <dgm:spPr/>
    </dgm:pt>
    <dgm:pt modelId="{AB911841-2FC6-4815-82E9-567C40280C73}" type="pres">
      <dgm:prSet presAssocID="{286C04DF-D423-4C99-868D-C14E3B00ECD8}" presName="Name64" presStyleLbl="parChTrans1D2" presStyleIdx="6" presStyleCnt="9"/>
      <dgm:spPr/>
    </dgm:pt>
    <dgm:pt modelId="{9B1C575E-53F6-41AE-BCB3-66B6D681C83C}" type="pres">
      <dgm:prSet presAssocID="{FFFA2FDC-C156-4B60-A497-0DADDB18F408}" presName="hierRoot2" presStyleCnt="0">
        <dgm:presLayoutVars>
          <dgm:hierBranch val="init"/>
        </dgm:presLayoutVars>
      </dgm:prSet>
      <dgm:spPr/>
    </dgm:pt>
    <dgm:pt modelId="{FF493968-785A-4DA3-BF9D-34B04ADAB2C8}" type="pres">
      <dgm:prSet presAssocID="{FFFA2FDC-C156-4B60-A497-0DADDB18F408}" presName="rootComposite" presStyleCnt="0"/>
      <dgm:spPr/>
    </dgm:pt>
    <dgm:pt modelId="{5BF748D6-6B30-4231-AD7B-20748709C217}" type="pres">
      <dgm:prSet presAssocID="{FFFA2FDC-C156-4B60-A497-0DADDB18F408}" presName="rootText" presStyleLbl="node2" presStyleIdx="6" presStyleCnt="9">
        <dgm:presLayoutVars>
          <dgm:chPref val="3"/>
        </dgm:presLayoutVars>
      </dgm:prSet>
      <dgm:spPr/>
    </dgm:pt>
    <dgm:pt modelId="{567245FF-8CEA-487F-B457-AE30EBE67896}" type="pres">
      <dgm:prSet presAssocID="{FFFA2FDC-C156-4B60-A497-0DADDB18F408}" presName="rootConnector" presStyleLbl="node2" presStyleIdx="6" presStyleCnt="9"/>
      <dgm:spPr/>
    </dgm:pt>
    <dgm:pt modelId="{60059994-9F52-4B48-87F5-818EFA3EB52A}" type="pres">
      <dgm:prSet presAssocID="{FFFA2FDC-C156-4B60-A497-0DADDB18F408}" presName="hierChild4" presStyleCnt="0"/>
      <dgm:spPr/>
    </dgm:pt>
    <dgm:pt modelId="{15A84858-9FFB-41EB-B3D5-2EA9590266D7}" type="pres">
      <dgm:prSet presAssocID="{2ED50179-3BAD-488D-9BB1-4403EC36C023}" presName="Name64" presStyleLbl="parChTrans1D3" presStyleIdx="6" presStyleCnt="9"/>
      <dgm:spPr/>
    </dgm:pt>
    <dgm:pt modelId="{8DB877A5-9EDB-4E83-83C6-68FEC98CEB9B}" type="pres">
      <dgm:prSet presAssocID="{6A821ABB-BF4A-44FE-97A7-E1440BB168D9}" presName="hierRoot2" presStyleCnt="0">
        <dgm:presLayoutVars>
          <dgm:hierBranch val="init"/>
        </dgm:presLayoutVars>
      </dgm:prSet>
      <dgm:spPr/>
    </dgm:pt>
    <dgm:pt modelId="{C77C7204-7183-4CB4-88C2-A922D50666B6}" type="pres">
      <dgm:prSet presAssocID="{6A821ABB-BF4A-44FE-97A7-E1440BB168D9}" presName="rootComposite" presStyleCnt="0"/>
      <dgm:spPr/>
    </dgm:pt>
    <dgm:pt modelId="{45D216D8-F60F-419B-B878-C5D4FCBAC5CF}" type="pres">
      <dgm:prSet presAssocID="{6A821ABB-BF4A-44FE-97A7-E1440BB168D9}" presName="rootText" presStyleLbl="node3" presStyleIdx="6" presStyleCnt="9">
        <dgm:presLayoutVars>
          <dgm:chPref val="3"/>
        </dgm:presLayoutVars>
      </dgm:prSet>
      <dgm:spPr/>
    </dgm:pt>
    <dgm:pt modelId="{82BD5724-F1A5-40E0-8943-B48E8C75CA6B}" type="pres">
      <dgm:prSet presAssocID="{6A821ABB-BF4A-44FE-97A7-E1440BB168D9}" presName="rootConnector" presStyleLbl="node3" presStyleIdx="6" presStyleCnt="9"/>
      <dgm:spPr/>
    </dgm:pt>
    <dgm:pt modelId="{FF07703A-1A7A-4635-890C-6523EEEE8208}" type="pres">
      <dgm:prSet presAssocID="{6A821ABB-BF4A-44FE-97A7-E1440BB168D9}" presName="hierChild4" presStyleCnt="0"/>
      <dgm:spPr/>
    </dgm:pt>
    <dgm:pt modelId="{465E7D56-4A0F-4C80-A5AC-A177B4254219}" type="pres">
      <dgm:prSet presAssocID="{6A821ABB-BF4A-44FE-97A7-E1440BB168D9}" presName="hierChild5" presStyleCnt="0"/>
      <dgm:spPr/>
    </dgm:pt>
    <dgm:pt modelId="{79FB9957-CA9B-4573-BC4D-6AFBA769142E}" type="pres">
      <dgm:prSet presAssocID="{FFFA2FDC-C156-4B60-A497-0DADDB18F408}" presName="hierChild5" presStyleCnt="0"/>
      <dgm:spPr/>
    </dgm:pt>
    <dgm:pt modelId="{7C15E1D1-991B-4DB0-BB3F-FD7FD72B1BBC}" type="pres">
      <dgm:prSet presAssocID="{68DA7FC7-64A9-4D02-A72F-1C38B75F102D}" presName="Name64" presStyleLbl="parChTrans1D2" presStyleIdx="7" presStyleCnt="9"/>
      <dgm:spPr/>
    </dgm:pt>
    <dgm:pt modelId="{C0384503-4EDC-460D-B427-5432397F3AAC}" type="pres">
      <dgm:prSet presAssocID="{D36F7C0B-6492-4BCE-AB9B-7B498E1BB56C}" presName="hierRoot2" presStyleCnt="0">
        <dgm:presLayoutVars>
          <dgm:hierBranch val="init"/>
        </dgm:presLayoutVars>
      </dgm:prSet>
      <dgm:spPr/>
    </dgm:pt>
    <dgm:pt modelId="{A401576B-6DBF-4516-BB06-BDE776236F12}" type="pres">
      <dgm:prSet presAssocID="{D36F7C0B-6492-4BCE-AB9B-7B498E1BB56C}" presName="rootComposite" presStyleCnt="0"/>
      <dgm:spPr/>
    </dgm:pt>
    <dgm:pt modelId="{3B66BBE9-6901-4FEC-9B5D-97ADFB628CC4}" type="pres">
      <dgm:prSet presAssocID="{D36F7C0B-6492-4BCE-AB9B-7B498E1BB56C}" presName="rootText" presStyleLbl="node2" presStyleIdx="7" presStyleCnt="9">
        <dgm:presLayoutVars>
          <dgm:chPref val="3"/>
        </dgm:presLayoutVars>
      </dgm:prSet>
      <dgm:spPr/>
    </dgm:pt>
    <dgm:pt modelId="{8DE87907-99DC-468A-9E00-C105E12B54EE}" type="pres">
      <dgm:prSet presAssocID="{D36F7C0B-6492-4BCE-AB9B-7B498E1BB56C}" presName="rootConnector" presStyleLbl="node2" presStyleIdx="7" presStyleCnt="9"/>
      <dgm:spPr/>
    </dgm:pt>
    <dgm:pt modelId="{171BB250-7813-4466-A320-8A727E5272AC}" type="pres">
      <dgm:prSet presAssocID="{D36F7C0B-6492-4BCE-AB9B-7B498E1BB56C}" presName="hierChild4" presStyleCnt="0"/>
      <dgm:spPr/>
    </dgm:pt>
    <dgm:pt modelId="{33525985-606F-4D3C-B682-3D3D59FB28FD}" type="pres">
      <dgm:prSet presAssocID="{3572B254-CED4-4439-8987-003EDA6929F1}" presName="Name64" presStyleLbl="parChTrans1D3" presStyleIdx="7" presStyleCnt="9"/>
      <dgm:spPr/>
    </dgm:pt>
    <dgm:pt modelId="{C6487A0D-890E-4BC0-A901-47A4EC6779A1}" type="pres">
      <dgm:prSet presAssocID="{E602B970-6998-4B96-A5A1-FA5C857A3B82}" presName="hierRoot2" presStyleCnt="0">
        <dgm:presLayoutVars>
          <dgm:hierBranch val="init"/>
        </dgm:presLayoutVars>
      </dgm:prSet>
      <dgm:spPr/>
    </dgm:pt>
    <dgm:pt modelId="{68201379-09E4-4C06-8F1A-67101AFC1B9C}" type="pres">
      <dgm:prSet presAssocID="{E602B970-6998-4B96-A5A1-FA5C857A3B82}" presName="rootComposite" presStyleCnt="0"/>
      <dgm:spPr/>
    </dgm:pt>
    <dgm:pt modelId="{1C7BBD61-DF78-47FE-BA0B-1E6DFE4DCE05}" type="pres">
      <dgm:prSet presAssocID="{E602B970-6998-4B96-A5A1-FA5C857A3B82}" presName="rootText" presStyleLbl="node3" presStyleIdx="7" presStyleCnt="9">
        <dgm:presLayoutVars>
          <dgm:chPref val="3"/>
        </dgm:presLayoutVars>
      </dgm:prSet>
      <dgm:spPr/>
    </dgm:pt>
    <dgm:pt modelId="{37E1C30A-C3A5-4547-8FF3-9E506EA8DE59}" type="pres">
      <dgm:prSet presAssocID="{E602B970-6998-4B96-A5A1-FA5C857A3B82}" presName="rootConnector" presStyleLbl="node3" presStyleIdx="7" presStyleCnt="9"/>
      <dgm:spPr/>
    </dgm:pt>
    <dgm:pt modelId="{30C1CC9B-2A90-48BB-A5C7-E1F489EC1850}" type="pres">
      <dgm:prSet presAssocID="{E602B970-6998-4B96-A5A1-FA5C857A3B82}" presName="hierChild4" presStyleCnt="0"/>
      <dgm:spPr/>
    </dgm:pt>
    <dgm:pt modelId="{5C339F4C-AFD3-4FB4-8C97-4AB69AA16C81}" type="pres">
      <dgm:prSet presAssocID="{E602B970-6998-4B96-A5A1-FA5C857A3B82}" presName="hierChild5" presStyleCnt="0"/>
      <dgm:spPr/>
    </dgm:pt>
    <dgm:pt modelId="{80D557D7-2A3C-4286-AC95-D8D5213B2A72}" type="pres">
      <dgm:prSet presAssocID="{D36F7C0B-6492-4BCE-AB9B-7B498E1BB56C}" presName="hierChild5" presStyleCnt="0"/>
      <dgm:spPr/>
    </dgm:pt>
    <dgm:pt modelId="{28E61B77-1C18-490F-BF07-55C75071901B}" type="pres">
      <dgm:prSet presAssocID="{28BF972A-5EAA-41D3-A629-43C123F48431}" presName="hierChild3" presStyleCnt="0"/>
      <dgm:spPr/>
    </dgm:pt>
    <dgm:pt modelId="{35E88E3E-304F-484D-8C6F-A29591FFEDA8}" type="pres">
      <dgm:prSet presAssocID="{E87957D7-B597-4E3F-BD67-9E25405DA3AE}" presName="hierRoot1" presStyleCnt="0">
        <dgm:presLayoutVars>
          <dgm:hierBranch val="init"/>
        </dgm:presLayoutVars>
      </dgm:prSet>
      <dgm:spPr/>
    </dgm:pt>
    <dgm:pt modelId="{CC31EFF4-EB34-42DC-80EB-900CFE5F6AE2}" type="pres">
      <dgm:prSet presAssocID="{E87957D7-B597-4E3F-BD67-9E25405DA3AE}" presName="rootComposite1" presStyleCnt="0"/>
      <dgm:spPr/>
    </dgm:pt>
    <dgm:pt modelId="{9548E949-D24B-428B-9A23-9C88BA83FC06}" type="pres">
      <dgm:prSet presAssocID="{E87957D7-B597-4E3F-BD67-9E25405DA3AE}" presName="rootText1" presStyleLbl="node0" presStyleIdx="3" presStyleCnt="4">
        <dgm:presLayoutVars>
          <dgm:chPref val="3"/>
        </dgm:presLayoutVars>
      </dgm:prSet>
      <dgm:spPr/>
    </dgm:pt>
    <dgm:pt modelId="{88CAC52E-3CF3-491C-87E2-381130244141}" type="pres">
      <dgm:prSet presAssocID="{E87957D7-B597-4E3F-BD67-9E25405DA3AE}" presName="rootConnector1" presStyleLbl="node1" presStyleIdx="0" presStyleCnt="0"/>
      <dgm:spPr/>
    </dgm:pt>
    <dgm:pt modelId="{E3FAC3BA-DFE2-46EB-900D-3FDBE4768692}" type="pres">
      <dgm:prSet presAssocID="{E87957D7-B597-4E3F-BD67-9E25405DA3AE}" presName="hierChild2" presStyleCnt="0"/>
      <dgm:spPr/>
    </dgm:pt>
    <dgm:pt modelId="{216B5ED4-DA9E-4818-9C60-CA896B67E5CF}" type="pres">
      <dgm:prSet presAssocID="{A938FE1A-04C5-4AAC-B815-F7EFACD50D02}" presName="Name64" presStyleLbl="parChTrans1D2" presStyleIdx="8" presStyleCnt="9"/>
      <dgm:spPr/>
    </dgm:pt>
    <dgm:pt modelId="{26AA9C8E-7D5D-4666-B3D3-B30ACEDD9558}" type="pres">
      <dgm:prSet presAssocID="{1DE6F2E6-2964-4C45-AD07-B483CE92783B}" presName="hierRoot2" presStyleCnt="0">
        <dgm:presLayoutVars>
          <dgm:hierBranch val="init"/>
        </dgm:presLayoutVars>
      </dgm:prSet>
      <dgm:spPr/>
    </dgm:pt>
    <dgm:pt modelId="{B37EE5AB-AF09-488F-96B3-CF86C65BE77D}" type="pres">
      <dgm:prSet presAssocID="{1DE6F2E6-2964-4C45-AD07-B483CE92783B}" presName="rootComposite" presStyleCnt="0"/>
      <dgm:spPr/>
    </dgm:pt>
    <dgm:pt modelId="{5881B986-646D-45A5-8428-0C02E88D17A1}" type="pres">
      <dgm:prSet presAssocID="{1DE6F2E6-2964-4C45-AD07-B483CE92783B}" presName="rootText" presStyleLbl="node2" presStyleIdx="8" presStyleCnt="9">
        <dgm:presLayoutVars>
          <dgm:chPref val="3"/>
        </dgm:presLayoutVars>
      </dgm:prSet>
      <dgm:spPr/>
    </dgm:pt>
    <dgm:pt modelId="{1DFCD7DE-3641-47B9-A726-2AB942E18649}" type="pres">
      <dgm:prSet presAssocID="{1DE6F2E6-2964-4C45-AD07-B483CE92783B}" presName="rootConnector" presStyleLbl="node2" presStyleIdx="8" presStyleCnt="9"/>
      <dgm:spPr/>
    </dgm:pt>
    <dgm:pt modelId="{64219B49-6D90-41AD-8A66-BDF0F1DEE91F}" type="pres">
      <dgm:prSet presAssocID="{1DE6F2E6-2964-4C45-AD07-B483CE92783B}" presName="hierChild4" presStyleCnt="0"/>
      <dgm:spPr/>
    </dgm:pt>
    <dgm:pt modelId="{06C8267C-DD65-43CC-AD1F-2326B37A4ABA}" type="pres">
      <dgm:prSet presAssocID="{AEEF83B1-E5D2-425F-BA41-CF174B7AC3A8}" presName="Name64" presStyleLbl="parChTrans1D3" presStyleIdx="8" presStyleCnt="9"/>
      <dgm:spPr/>
    </dgm:pt>
    <dgm:pt modelId="{F7E9B117-B0AA-4C3C-9BF1-1244A806F76D}" type="pres">
      <dgm:prSet presAssocID="{57F724E6-2BE2-49B0-8B2A-E990EA33C705}" presName="hierRoot2" presStyleCnt="0">
        <dgm:presLayoutVars>
          <dgm:hierBranch val="init"/>
        </dgm:presLayoutVars>
      </dgm:prSet>
      <dgm:spPr/>
    </dgm:pt>
    <dgm:pt modelId="{56A795B4-458F-4ECE-A4BC-30C100C719DF}" type="pres">
      <dgm:prSet presAssocID="{57F724E6-2BE2-49B0-8B2A-E990EA33C705}" presName="rootComposite" presStyleCnt="0"/>
      <dgm:spPr/>
    </dgm:pt>
    <dgm:pt modelId="{EC53A3AC-EFB3-4F85-AFC9-6096F4FBD570}" type="pres">
      <dgm:prSet presAssocID="{57F724E6-2BE2-49B0-8B2A-E990EA33C705}" presName="rootText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30ACEF-418E-4D0D-90C8-F747C13D9423}" type="pres">
      <dgm:prSet presAssocID="{57F724E6-2BE2-49B0-8B2A-E990EA33C705}" presName="rootConnector" presStyleLbl="node3" presStyleIdx="8" presStyleCnt="9"/>
      <dgm:spPr/>
    </dgm:pt>
    <dgm:pt modelId="{13699562-5DFB-4289-B3F1-8ADB7C613BD8}" type="pres">
      <dgm:prSet presAssocID="{57F724E6-2BE2-49B0-8B2A-E990EA33C705}" presName="hierChild4" presStyleCnt="0"/>
      <dgm:spPr/>
    </dgm:pt>
    <dgm:pt modelId="{32DF42BF-8498-4631-8C39-D6B7B588DE1C}" type="pres">
      <dgm:prSet presAssocID="{57F724E6-2BE2-49B0-8B2A-E990EA33C705}" presName="hierChild5" presStyleCnt="0"/>
      <dgm:spPr/>
    </dgm:pt>
    <dgm:pt modelId="{DBDF893E-A0EF-4B0C-8124-0CBC9C8BD1AA}" type="pres">
      <dgm:prSet presAssocID="{1DE6F2E6-2964-4C45-AD07-B483CE92783B}" presName="hierChild5" presStyleCnt="0"/>
      <dgm:spPr/>
    </dgm:pt>
    <dgm:pt modelId="{27D28E21-B31F-4987-BF64-8504BAC07AA3}" type="pres">
      <dgm:prSet presAssocID="{E87957D7-B597-4E3F-BD67-9E25405DA3AE}" presName="hierChild3" presStyleCnt="0"/>
      <dgm:spPr/>
    </dgm:pt>
  </dgm:ptLst>
  <dgm:cxnLst>
    <dgm:cxn modelId="{6A1E1224-E560-4FC1-BECD-69D84C10D63B}" srcId="{1DE6F2E6-2964-4C45-AD07-B483CE92783B}" destId="{57F724E6-2BE2-49B0-8B2A-E990EA33C705}" srcOrd="0" destOrd="0" parTransId="{AEEF83B1-E5D2-425F-BA41-CF174B7AC3A8}" sibTransId="{16EA8380-04D8-4C3F-B972-00E9EA3D6441}"/>
    <dgm:cxn modelId="{BC267850-4DC1-4E94-BF79-1B1EDE2FC3AC}" type="presOf" srcId="{E87957D7-B597-4E3F-BD67-9E25405DA3AE}" destId="{88CAC52E-3CF3-491C-87E2-381130244141}" srcOrd="1" destOrd="0" presId="urn:microsoft.com/office/officeart/2009/3/layout/HorizontalOrganizationChart"/>
    <dgm:cxn modelId="{D36163C9-7C3B-462B-AD21-0A14C2A6CCE4}" type="presOf" srcId="{57F724E6-2BE2-49B0-8B2A-E990EA33C705}" destId="{EC53A3AC-EFB3-4F85-AFC9-6096F4FBD570}" srcOrd="0" destOrd="0" presId="urn:microsoft.com/office/officeart/2009/3/layout/HorizontalOrganizationChart"/>
    <dgm:cxn modelId="{C42F97EE-FEE4-4897-A777-03182B90071D}" type="presOf" srcId="{DE4E3147-5441-48E5-80B6-F1B75E92B5D1}" destId="{EA96D78E-4CBD-4F28-B0E5-62ACB600311E}" srcOrd="0" destOrd="0" presId="urn:microsoft.com/office/officeart/2009/3/layout/HorizontalOrganizationChart"/>
    <dgm:cxn modelId="{FBC35970-AC39-4558-AA06-AB8555C80847}" type="presOf" srcId="{E7E82674-FBD8-4CFF-88C7-9AD4F809F0A2}" destId="{598A14C6-96EF-4ADE-B08A-0756EAD63323}" srcOrd="1" destOrd="0" presId="urn:microsoft.com/office/officeart/2009/3/layout/HorizontalOrganizationChart"/>
    <dgm:cxn modelId="{C88513A1-2A80-4903-A108-1365725A2BD2}" type="presOf" srcId="{C02A67E1-F825-4176-A516-ECB2AC2D4B85}" destId="{1ACBDD28-C616-42EF-93F8-7610FFDD4753}" srcOrd="0" destOrd="0" presId="urn:microsoft.com/office/officeart/2009/3/layout/HorizontalOrganizationChart"/>
    <dgm:cxn modelId="{C262A42E-DBCB-4FA4-954F-1CFE5F59BB4D}" type="presOf" srcId="{2D8B6583-3A59-4CEB-86BC-AA36BA916DFA}" destId="{E36BD44F-960D-4A6D-BE1A-6CF4E3F6D8B2}" srcOrd="0" destOrd="0" presId="urn:microsoft.com/office/officeart/2009/3/layout/HorizontalOrganizationChart"/>
    <dgm:cxn modelId="{9786CD82-934B-4021-9F69-65E162A7DBD7}" srcId="{1B0D5E10-B5B4-4C65-9919-E919F36E9CEC}" destId="{E87957D7-B597-4E3F-BD67-9E25405DA3AE}" srcOrd="3" destOrd="0" parTransId="{D6057750-22EA-453D-B9DC-AF632B468581}" sibTransId="{808F4887-5090-49D9-A699-EDFD4960E500}"/>
    <dgm:cxn modelId="{2A0069AE-318D-4F73-9841-A3576061C0F1}" srcId="{F8259FDD-F1A7-4E7A-850F-3FB231E05CA3}" destId="{9C7A5764-7B6F-4CA0-8E23-BB1FFCB63720}" srcOrd="0" destOrd="0" parTransId="{E8C87F16-1E50-4E7D-839F-B0454833B0DA}" sibTransId="{0473E653-3462-4BF4-ADB9-C4E6C838C605}"/>
    <dgm:cxn modelId="{24660D66-4939-467A-949B-0F4F37B11A60}" type="presOf" srcId="{2AA735F5-FF9B-472E-A519-4E36684198FD}" destId="{884E3A2B-901E-4DE5-9AB9-3685410FC8F7}" srcOrd="0" destOrd="0" presId="urn:microsoft.com/office/officeart/2009/3/layout/HorizontalOrganizationChart"/>
    <dgm:cxn modelId="{E181B762-BB77-4BF2-B110-3154AB071791}" type="presOf" srcId="{4E17864B-E5D3-453C-ABCB-4CB2C63AB3DA}" destId="{1197DEA3-8ABF-49B1-A95B-B7A13C540D8D}" srcOrd="0" destOrd="0" presId="urn:microsoft.com/office/officeart/2009/3/layout/HorizontalOrganizationChart"/>
    <dgm:cxn modelId="{99A54F01-4640-4812-89B4-846699537F0F}" type="presOf" srcId="{4E17864B-E5D3-453C-ABCB-4CB2C63AB3DA}" destId="{89876FE6-D98B-44A7-A088-04455514A009}" srcOrd="1" destOrd="0" presId="urn:microsoft.com/office/officeart/2009/3/layout/HorizontalOrganizationChart"/>
    <dgm:cxn modelId="{D43AF135-A4DC-4C1E-B47A-26785EE50022}" type="presOf" srcId="{E87957D7-B597-4E3F-BD67-9E25405DA3AE}" destId="{9548E949-D24B-428B-9A23-9C88BA83FC06}" srcOrd="0" destOrd="0" presId="urn:microsoft.com/office/officeart/2009/3/layout/HorizontalOrganizationChart"/>
    <dgm:cxn modelId="{EC3D09CD-7F8F-4FBB-9F42-1B2447CD9276}" srcId="{70B675AD-B70B-45E2-BF54-15D02B9FDAF1}" destId="{E5B3223E-C0C3-4AA2-8733-B4B6AA0AA689}" srcOrd="0" destOrd="0" parTransId="{C53AF4FE-10F9-4907-A082-A45F74D59819}" sibTransId="{DA336A68-751A-4640-AFD0-EDEF51BBA3B8}"/>
    <dgm:cxn modelId="{90E09633-ADF9-46E8-8BF7-2BA68E3E2384}" type="presOf" srcId="{478B8BC0-0DDF-4633-AFA6-BAA9850B5E30}" destId="{254CAACA-8DA0-49AB-9B5D-026E3B8B92C6}" srcOrd="0" destOrd="0" presId="urn:microsoft.com/office/officeart/2009/3/layout/HorizontalOrganizationChart"/>
    <dgm:cxn modelId="{725E7465-376F-485B-B92D-D44035D67160}" type="presOf" srcId="{1DE6F2E6-2964-4C45-AD07-B483CE92783B}" destId="{5881B986-646D-45A5-8428-0C02E88D17A1}" srcOrd="0" destOrd="0" presId="urn:microsoft.com/office/officeart/2009/3/layout/HorizontalOrganizationChart"/>
    <dgm:cxn modelId="{A8591A5E-83DD-49C9-96D5-02BD10B794C5}" srcId="{C02A67E1-F825-4176-A516-ECB2AC2D4B85}" destId="{8D8D249F-9743-400F-9B10-088EE1E30B51}" srcOrd="0" destOrd="0" parTransId="{1B65C8B9-3886-472F-95BA-E83413EAE71D}" sibTransId="{089CA77A-D911-497F-B3EA-FFA62B699A5D}"/>
    <dgm:cxn modelId="{97DC41D7-E2A2-43E9-A3D4-3EFDDB71510A}" type="presOf" srcId="{C02A67E1-F825-4176-A516-ECB2AC2D4B85}" destId="{2990823E-A7D8-462E-9226-23E971D9CA43}" srcOrd="1" destOrd="0" presId="urn:microsoft.com/office/officeart/2009/3/layout/HorizontalOrganizationChart"/>
    <dgm:cxn modelId="{8CDC75E3-B691-48F9-9DF6-D1B04057D082}" type="presOf" srcId="{FFFA2FDC-C156-4B60-A497-0DADDB18F408}" destId="{567245FF-8CEA-487F-B457-AE30EBE67896}" srcOrd="1" destOrd="0" presId="urn:microsoft.com/office/officeart/2009/3/layout/HorizontalOrganizationChart"/>
    <dgm:cxn modelId="{13E689C5-BF24-457C-B0B2-88B9CCB05441}" srcId="{E87957D7-B597-4E3F-BD67-9E25405DA3AE}" destId="{1DE6F2E6-2964-4C45-AD07-B483CE92783B}" srcOrd="0" destOrd="0" parTransId="{A938FE1A-04C5-4AAC-B815-F7EFACD50D02}" sibTransId="{3EF33BEB-B5FF-4FB4-9DE6-05457C0898E4}"/>
    <dgm:cxn modelId="{E7E4847F-4AA8-4D23-A704-EB6AC9723B49}" type="presOf" srcId="{288739B5-B4DC-4076-A502-12C46413D503}" destId="{7A58A5D7-D6B9-40C7-9232-58812D0D788F}" srcOrd="1" destOrd="0" presId="urn:microsoft.com/office/officeart/2009/3/layout/HorizontalOrganizationChart"/>
    <dgm:cxn modelId="{86528B61-068A-4273-B7C0-3C03248EE3E3}" type="presOf" srcId="{E8C87F16-1E50-4E7D-839F-B0454833B0DA}" destId="{FC8EC670-1FDF-4276-A9BD-B58D777858F9}" srcOrd="0" destOrd="0" presId="urn:microsoft.com/office/officeart/2009/3/layout/HorizontalOrganizationChart"/>
    <dgm:cxn modelId="{0C415605-F00C-41BB-89FE-540FC6A642BD}" srcId="{28BF972A-5EAA-41D3-A629-43C123F48431}" destId="{D64A5982-7A29-4366-BE4F-553D7D4293DA}" srcOrd="3" destOrd="0" parTransId="{54F5E08C-E167-4A14-959E-12CD1AFE2D41}" sibTransId="{8F5BD73B-2070-484A-BBA4-D83FF1C123CD}"/>
    <dgm:cxn modelId="{0C2D0FE2-CCE1-48CF-BC24-B44370C02646}" type="presOf" srcId="{68DA7FC7-64A9-4D02-A72F-1C38B75F102D}" destId="{7C15E1D1-991B-4DB0-BB3F-FD7FD72B1BBC}" srcOrd="0" destOrd="0" presId="urn:microsoft.com/office/officeart/2009/3/layout/HorizontalOrganizationChart"/>
    <dgm:cxn modelId="{54FEC4AA-E821-40E3-A47E-DBA41598E6A7}" type="presOf" srcId="{9C7A5764-7B6F-4CA0-8E23-BB1FFCB63720}" destId="{21FB9E6A-9473-430D-96BE-C8E7A396B188}" srcOrd="0" destOrd="0" presId="urn:microsoft.com/office/officeart/2009/3/layout/HorizontalOrganizationChart"/>
    <dgm:cxn modelId="{99BDFF58-01FF-4308-909E-F4E66D866AD7}" type="presOf" srcId="{D64A5982-7A29-4366-BE4F-553D7D4293DA}" destId="{31868E2C-5454-44E3-A987-927C6934E6C4}" srcOrd="1" destOrd="0" presId="urn:microsoft.com/office/officeart/2009/3/layout/HorizontalOrganizationChart"/>
    <dgm:cxn modelId="{D8ED2BF3-AC01-42B9-A3D1-CCCE34A1171E}" srcId="{D64A5982-7A29-4366-BE4F-553D7D4293DA}" destId="{8B226493-20A8-4131-923D-63BFCBDA1A37}" srcOrd="0" destOrd="0" parTransId="{E38F333D-9426-41D3-B706-8CD59C358815}" sibTransId="{679D9D57-6B6F-48D4-9C4E-F4F54665DDC4}"/>
    <dgm:cxn modelId="{014C3AF3-EB28-40F9-BECA-16B7F19828FD}" type="presOf" srcId="{8446DF2D-2FFC-422B-9EFE-7B81FC99C79D}" destId="{90128F35-0F0E-4C5B-9E47-B8129674A705}" srcOrd="0" destOrd="0" presId="urn:microsoft.com/office/officeart/2009/3/layout/HorizontalOrganizationChart"/>
    <dgm:cxn modelId="{B8B4832C-FB37-4A45-AC08-77FECFA762D7}" srcId="{288739B5-B4DC-4076-A502-12C46413D503}" destId="{70B675AD-B70B-45E2-BF54-15D02B9FDAF1}" srcOrd="0" destOrd="0" parTransId="{D44C3956-42AA-4339-B8F4-F72AC349C7DA}" sibTransId="{EBA13A65-2D02-4A97-A0DD-ACE6972654A6}"/>
    <dgm:cxn modelId="{CA5C7BDD-FDDB-494D-8713-C5400DEA620D}" srcId="{1B0D5E10-B5B4-4C65-9919-E919F36E9CEC}" destId="{28BF972A-5EAA-41D3-A629-43C123F48431}" srcOrd="2" destOrd="0" parTransId="{16954D16-B6A8-441D-A9AC-51915D46C9A7}" sibTransId="{73486C5C-7A33-4E65-9E2E-E1E72FDF1039}"/>
    <dgm:cxn modelId="{FBD2FB2E-3A5D-4E29-9734-7BFEF33FE981}" type="presOf" srcId="{D44C3956-42AA-4339-B8F4-F72AC349C7DA}" destId="{942AB2EF-8966-4FD9-BB1F-09F8C1D2D022}" srcOrd="0" destOrd="0" presId="urn:microsoft.com/office/officeart/2009/3/layout/HorizontalOrganizationChart"/>
    <dgm:cxn modelId="{C8399A9B-60F2-43E6-9781-6BA4B391D264}" type="presOf" srcId="{28BF972A-5EAA-41D3-A629-43C123F48431}" destId="{9E00DAEA-45EB-4D0D-AE5D-48CC39570DCA}" srcOrd="0" destOrd="0" presId="urn:microsoft.com/office/officeart/2009/3/layout/HorizontalOrganizationChart"/>
    <dgm:cxn modelId="{E7575BCB-DE0A-4E54-B4E6-A978959498FF}" srcId="{28BF972A-5EAA-41D3-A629-43C123F48431}" destId="{D36F7C0B-6492-4BCE-AB9B-7B498E1BB56C}" srcOrd="5" destOrd="0" parTransId="{68DA7FC7-64A9-4D02-A72F-1C38B75F102D}" sibTransId="{513EB65B-9D87-47B7-90F3-305F89BAC17A}"/>
    <dgm:cxn modelId="{F9EAB128-F982-4254-AACE-5D1F57FA1DCF}" type="presOf" srcId="{F8259FDD-F1A7-4E7A-850F-3FB231E05CA3}" destId="{977D975B-F680-435E-B4F9-4222752F4AF2}" srcOrd="1" destOrd="0" presId="urn:microsoft.com/office/officeart/2009/3/layout/HorizontalOrganizationChart"/>
    <dgm:cxn modelId="{4B25F8DD-798E-4F2B-8226-CE652FE70205}" type="presOf" srcId="{70B675AD-B70B-45E2-BF54-15D02B9FDAF1}" destId="{2058A11D-FB92-406B-92C0-49AA27F8AFE1}" srcOrd="1" destOrd="0" presId="urn:microsoft.com/office/officeart/2009/3/layout/HorizontalOrganizationChart"/>
    <dgm:cxn modelId="{79AC7748-3521-47C0-BA1B-60385273141F}" type="presOf" srcId="{6A821ABB-BF4A-44FE-97A7-E1440BB168D9}" destId="{45D216D8-F60F-419B-B878-C5D4FCBAC5CF}" srcOrd="0" destOrd="0" presId="urn:microsoft.com/office/officeart/2009/3/layout/HorizontalOrganizationChart"/>
    <dgm:cxn modelId="{D7B04AF4-6F28-4291-BAA6-F60FA9679CFE}" srcId="{28BF972A-5EAA-41D3-A629-43C123F48431}" destId="{C02A67E1-F825-4176-A516-ECB2AC2D4B85}" srcOrd="1" destOrd="0" parTransId="{B9BABB68-9BC4-495A-A658-92AED20B22EC}" sibTransId="{F4F5F423-D031-4CAD-9188-B20D196CC5CE}"/>
    <dgm:cxn modelId="{DE758DDB-5DB6-4253-851E-F192141945B8}" type="presOf" srcId="{70B675AD-B70B-45E2-BF54-15D02B9FDAF1}" destId="{01BE794B-4A2E-41B2-B3CD-D8226007A69A}" srcOrd="0" destOrd="0" presId="urn:microsoft.com/office/officeart/2009/3/layout/HorizontalOrganizationChart"/>
    <dgm:cxn modelId="{12747A7C-D51F-4C74-984B-E8CDA0B4389D}" type="presOf" srcId="{C53AF4FE-10F9-4907-A082-A45F74D59819}" destId="{F25361AA-D816-4BF3-8D1A-AD7B4F5E4E63}" srcOrd="0" destOrd="0" presId="urn:microsoft.com/office/officeart/2009/3/layout/HorizontalOrganizationChart"/>
    <dgm:cxn modelId="{6DABC800-36B3-4E83-8B11-3CDE7B068AC7}" type="presOf" srcId="{45CA55FB-9559-46CD-8BA7-F714E0980277}" destId="{9A058E70-5BB8-4CCC-B68B-9E08E900001F}" srcOrd="0" destOrd="0" presId="urn:microsoft.com/office/officeart/2009/3/layout/HorizontalOrganizationChart"/>
    <dgm:cxn modelId="{8CF18393-BE78-46EA-9DB9-D857B90EBE39}" type="presOf" srcId="{478B8BC0-0DDF-4633-AFA6-BAA9850B5E30}" destId="{97436F3F-7EE8-454E-9968-BB6A564BD0BE}" srcOrd="1" destOrd="0" presId="urn:microsoft.com/office/officeart/2009/3/layout/HorizontalOrganizationChart"/>
    <dgm:cxn modelId="{59542BFD-FEBB-4C1E-BFD2-86C3F9228857}" type="presOf" srcId="{FFFA2FDC-C156-4B60-A497-0DADDB18F408}" destId="{5BF748D6-6B30-4231-AD7B-20748709C217}" srcOrd="0" destOrd="0" presId="urn:microsoft.com/office/officeart/2009/3/layout/HorizontalOrganizationChart"/>
    <dgm:cxn modelId="{8C2C2CFC-E31F-4771-88F5-DAC3C4D865CD}" type="presOf" srcId="{8D8D249F-9743-400F-9B10-088EE1E30B51}" destId="{8B09C96B-E3AF-432E-A257-9DB312DBB416}" srcOrd="1" destOrd="0" presId="urn:microsoft.com/office/officeart/2009/3/layout/HorizontalOrganizationChart"/>
    <dgm:cxn modelId="{1FE5A280-761F-40F0-ABD1-E8EED7085AAC}" type="presOf" srcId="{AEEF83B1-E5D2-425F-BA41-CF174B7AC3A8}" destId="{06C8267C-DD65-43CC-AD1F-2326B37A4ABA}" srcOrd="0" destOrd="0" presId="urn:microsoft.com/office/officeart/2009/3/layout/HorizontalOrganizationChart"/>
    <dgm:cxn modelId="{69CADB91-DADB-49EB-AA2B-D61DEEC45B54}" srcId="{FFFA2FDC-C156-4B60-A497-0DADDB18F408}" destId="{6A821ABB-BF4A-44FE-97A7-E1440BB168D9}" srcOrd="0" destOrd="0" parTransId="{2ED50179-3BAD-488D-9BB1-4403EC36C023}" sibTransId="{4B589B40-4333-48D0-B761-987C1F92E7BB}"/>
    <dgm:cxn modelId="{F4B6383D-9B89-41B3-B3A2-18B27725D1F3}" srcId="{28BF972A-5EAA-41D3-A629-43C123F48431}" destId="{F8259FDD-F1A7-4E7A-850F-3FB231E05CA3}" srcOrd="0" destOrd="0" parTransId="{45CA55FB-9559-46CD-8BA7-F714E0980277}" sibTransId="{B1320A21-68E9-4D83-9644-30801B419AA9}"/>
    <dgm:cxn modelId="{65E57289-F6C2-4BA7-92A0-AA13B5A7C1B7}" srcId="{8446DF2D-2FFC-422B-9EFE-7B81FC99C79D}" destId="{E7E82674-FBD8-4CFF-88C7-9AD4F809F0A2}" srcOrd="0" destOrd="0" parTransId="{2D8B6583-3A59-4CEB-86BC-AA36BA916DFA}" sibTransId="{1A354AB9-AC9A-4C9C-9F5F-D311DD68D632}"/>
    <dgm:cxn modelId="{9168EC7F-4E0A-4564-96BB-CFABF9FB94AF}" type="presOf" srcId="{1B65C8B9-3886-472F-95BA-E83413EAE71D}" destId="{696B75D2-05EA-44A1-9F06-12977A6BAA5C}" srcOrd="0" destOrd="0" presId="urn:microsoft.com/office/officeart/2009/3/layout/HorizontalOrganizationChart"/>
    <dgm:cxn modelId="{A253A6BA-0343-47F1-8658-894A5EF2998C}" type="presOf" srcId="{E5B3223E-C0C3-4AA2-8733-B4B6AA0AA689}" destId="{AFC6517C-991B-440D-9680-E1C9D915075D}" srcOrd="0" destOrd="0" presId="urn:microsoft.com/office/officeart/2009/3/layout/HorizontalOrganizationChart"/>
    <dgm:cxn modelId="{A4D0665B-43FE-413E-820C-06F284C88D4C}" srcId="{478B8BC0-0DDF-4633-AFA6-BAA9850B5E30}" destId="{2AA735F5-FF9B-472E-A519-4E36684198FD}" srcOrd="0" destOrd="0" parTransId="{04820EE1-035A-4C9C-BEBE-5BB7F8CC6EBF}" sibTransId="{5619CB13-DBBA-4E72-ABF0-5C741A2F4264}"/>
    <dgm:cxn modelId="{F6254E88-0F87-4163-B046-5F041E02638F}" srcId="{D36F7C0B-6492-4BCE-AB9B-7B498E1BB56C}" destId="{E602B970-6998-4B96-A5A1-FA5C857A3B82}" srcOrd="0" destOrd="0" parTransId="{3572B254-CED4-4439-8987-003EDA6929F1}" sibTransId="{73744CA9-8AE2-476E-9506-571B000551A5}"/>
    <dgm:cxn modelId="{A17610FA-5064-4A5F-9BCD-6E247D9CAA75}" srcId="{28BF972A-5EAA-41D3-A629-43C123F48431}" destId="{478B8BC0-0DDF-4633-AFA6-BAA9850B5E30}" srcOrd="2" destOrd="0" parTransId="{5367A643-C3B0-4A1F-BB36-0A3F9889FB01}" sibTransId="{00CF136C-D8C0-41D2-902D-973B17FD1EE1}"/>
    <dgm:cxn modelId="{3C13232F-3B98-4EEE-8418-64C28EA58418}" type="presOf" srcId="{57F724E6-2BE2-49B0-8B2A-E990EA33C705}" destId="{A030ACEF-418E-4D0D-90C8-F747C13D9423}" srcOrd="1" destOrd="0" presId="urn:microsoft.com/office/officeart/2009/3/layout/HorizontalOrganizationChart"/>
    <dgm:cxn modelId="{569859C7-79C6-4E34-BA57-3FBB96B42F99}" type="presOf" srcId="{04820EE1-035A-4C9C-BEBE-5BB7F8CC6EBF}" destId="{2DB46290-A515-4B2E-90D1-618AB031B638}" srcOrd="0" destOrd="0" presId="urn:microsoft.com/office/officeart/2009/3/layout/HorizontalOrganizationChart"/>
    <dgm:cxn modelId="{4705CFC1-9741-4D73-A485-DB3369128E50}" type="presOf" srcId="{6A821ABB-BF4A-44FE-97A7-E1440BB168D9}" destId="{82BD5724-F1A5-40E0-8943-B48E8C75CA6B}" srcOrd="1" destOrd="0" presId="urn:microsoft.com/office/officeart/2009/3/layout/HorizontalOrganizationChart"/>
    <dgm:cxn modelId="{3001AB90-C885-4AE1-B369-47E8BDC9707A}" type="presOf" srcId="{54F5E08C-E167-4A14-959E-12CD1AFE2D41}" destId="{1E78768E-200A-4095-8B9B-59B368FA51CC}" srcOrd="0" destOrd="0" presId="urn:microsoft.com/office/officeart/2009/3/layout/HorizontalOrganizationChart"/>
    <dgm:cxn modelId="{1AB964B5-3EF6-4468-84B0-A1D8C38AC922}" type="presOf" srcId="{2AA735F5-FF9B-472E-A519-4E36684198FD}" destId="{7E4BABAC-965B-4FC6-9377-87A568904EF7}" srcOrd="1" destOrd="0" presId="urn:microsoft.com/office/officeart/2009/3/layout/HorizontalOrganizationChart"/>
    <dgm:cxn modelId="{8C6BB618-3EBB-440D-9C81-142BA2CA8789}" type="presOf" srcId="{8B226493-20A8-4131-923D-63BFCBDA1A37}" destId="{1E64293A-B3C0-43A7-AC6B-BFC9D8B5216E}" srcOrd="0" destOrd="0" presId="urn:microsoft.com/office/officeart/2009/3/layout/HorizontalOrganizationChart"/>
    <dgm:cxn modelId="{285BD162-CC63-4014-9C3A-8A3ABDDD4EA9}" type="presOf" srcId="{D36F7C0B-6492-4BCE-AB9B-7B498E1BB56C}" destId="{8DE87907-99DC-468A-9E00-C105E12B54EE}" srcOrd="1" destOrd="0" presId="urn:microsoft.com/office/officeart/2009/3/layout/HorizontalOrganizationChart"/>
    <dgm:cxn modelId="{EB50273D-A050-4B80-9308-6630A8DCCF75}" type="presOf" srcId="{8D8D249F-9743-400F-9B10-088EE1E30B51}" destId="{92A874EA-4E5A-4BF8-95E5-6B55D683F1C6}" srcOrd="0" destOrd="0" presId="urn:microsoft.com/office/officeart/2009/3/layout/HorizontalOrganizationChart"/>
    <dgm:cxn modelId="{FB523B4B-EE37-4F81-957B-69F5DA75B5E2}" type="presOf" srcId="{E5B3223E-C0C3-4AA2-8733-B4B6AA0AA689}" destId="{B25230DB-0C16-453C-AB83-7802F15E7DFF}" srcOrd="1" destOrd="0" presId="urn:microsoft.com/office/officeart/2009/3/layout/HorizontalOrganizationChart"/>
    <dgm:cxn modelId="{F4F252FE-B0DF-4B48-BF10-DF6BE011C3C1}" type="presOf" srcId="{286C04DF-D423-4C99-868D-C14E3B00ECD8}" destId="{AB911841-2FC6-4815-82E9-567C40280C73}" srcOrd="0" destOrd="0" presId="urn:microsoft.com/office/officeart/2009/3/layout/HorizontalOrganizationChart"/>
    <dgm:cxn modelId="{DDB805C2-0304-46D4-ADC1-1A2778DA9E29}" type="presOf" srcId="{1B0D5E10-B5B4-4C65-9919-E919F36E9CEC}" destId="{7FE9B2B1-C459-4E3E-A02D-2755186D6350}" srcOrd="0" destOrd="0" presId="urn:microsoft.com/office/officeart/2009/3/layout/HorizontalOrganizationChart"/>
    <dgm:cxn modelId="{9E0F9C19-C281-48A8-8323-C8D0EFEFC6BE}" srcId="{4E17864B-E5D3-453C-ABCB-4CB2C63AB3DA}" destId="{8446DF2D-2FFC-422B-9EFE-7B81FC99C79D}" srcOrd="0" destOrd="0" parTransId="{DE4E3147-5441-48E5-80B6-F1B75E92B5D1}" sibTransId="{739FBA66-E538-4547-B79F-29A9EAA36D8F}"/>
    <dgm:cxn modelId="{32E30DFD-6554-4BB7-BA49-0187DAF717F6}" type="presOf" srcId="{E602B970-6998-4B96-A5A1-FA5C857A3B82}" destId="{37E1C30A-C3A5-4547-8FF3-9E506EA8DE59}" srcOrd="1" destOrd="0" presId="urn:microsoft.com/office/officeart/2009/3/layout/HorizontalOrganizationChart"/>
    <dgm:cxn modelId="{BF9646BE-2775-486E-9267-3FC0A4A2438D}" type="presOf" srcId="{A938FE1A-04C5-4AAC-B815-F7EFACD50D02}" destId="{216B5ED4-DA9E-4818-9C60-CA896B67E5CF}" srcOrd="0" destOrd="0" presId="urn:microsoft.com/office/officeart/2009/3/layout/HorizontalOrganizationChart"/>
    <dgm:cxn modelId="{534EDA3E-09BA-4D23-B80F-8031FC2DE2F3}" type="presOf" srcId="{3572B254-CED4-4439-8987-003EDA6929F1}" destId="{33525985-606F-4D3C-B682-3D3D59FB28FD}" srcOrd="0" destOrd="0" presId="urn:microsoft.com/office/officeart/2009/3/layout/HorizontalOrganizationChart"/>
    <dgm:cxn modelId="{43228868-6482-4E0D-8985-9E3007ED4510}" type="presOf" srcId="{1DE6F2E6-2964-4C45-AD07-B483CE92783B}" destId="{1DFCD7DE-3641-47B9-A726-2AB942E18649}" srcOrd="1" destOrd="0" presId="urn:microsoft.com/office/officeart/2009/3/layout/HorizontalOrganizationChart"/>
    <dgm:cxn modelId="{B1D751B4-CFDD-45EE-B81C-836BE5E34624}" type="presOf" srcId="{D36F7C0B-6492-4BCE-AB9B-7B498E1BB56C}" destId="{3B66BBE9-6901-4FEC-9B5D-97ADFB628CC4}" srcOrd="0" destOrd="0" presId="urn:microsoft.com/office/officeart/2009/3/layout/HorizontalOrganizationChart"/>
    <dgm:cxn modelId="{7C1DD9E4-9C4C-4DE1-B305-A283A8412B00}" srcId="{28BF972A-5EAA-41D3-A629-43C123F48431}" destId="{FFFA2FDC-C156-4B60-A497-0DADDB18F408}" srcOrd="4" destOrd="0" parTransId="{286C04DF-D423-4C99-868D-C14E3B00ECD8}" sibTransId="{C1290EA3-1F8F-4171-99D7-F5D1EC50EB1D}"/>
    <dgm:cxn modelId="{E309F29D-1914-460F-8F23-D9297FA2134D}" type="presOf" srcId="{288739B5-B4DC-4076-A502-12C46413D503}" destId="{36565E66-8BE1-4CF2-A848-66D015F83EFB}" srcOrd="0" destOrd="0" presId="urn:microsoft.com/office/officeart/2009/3/layout/HorizontalOrganizationChart"/>
    <dgm:cxn modelId="{2F94850E-6151-4851-8AD0-FC342CE43F4E}" type="presOf" srcId="{2ED50179-3BAD-488D-9BB1-4403EC36C023}" destId="{15A84858-9FFB-41EB-B3D5-2EA9590266D7}" srcOrd="0" destOrd="0" presId="urn:microsoft.com/office/officeart/2009/3/layout/HorizontalOrganizationChart"/>
    <dgm:cxn modelId="{1780EF4F-32CB-46C9-80DB-0280CE9435CE}" type="presOf" srcId="{E7E82674-FBD8-4CFF-88C7-9AD4F809F0A2}" destId="{91599B55-5881-4248-886F-E951FDF42E16}" srcOrd="0" destOrd="0" presId="urn:microsoft.com/office/officeart/2009/3/layout/HorizontalOrganizationChart"/>
    <dgm:cxn modelId="{ECA4783A-973C-4326-9865-4BF7A57A6DFD}" type="presOf" srcId="{28BF972A-5EAA-41D3-A629-43C123F48431}" destId="{12F11D0F-728C-4AA4-83A3-AB3194415498}" srcOrd="1" destOrd="0" presId="urn:microsoft.com/office/officeart/2009/3/layout/HorizontalOrganizationChart"/>
    <dgm:cxn modelId="{551CBC76-5F37-4CAE-BA54-1E2B3CD149E4}" type="presOf" srcId="{F8259FDD-F1A7-4E7A-850F-3FB231E05CA3}" destId="{EFA0742C-D8FA-4F42-8C73-398A604907F4}" srcOrd="0" destOrd="0" presId="urn:microsoft.com/office/officeart/2009/3/layout/HorizontalOrganizationChart"/>
    <dgm:cxn modelId="{DB3738AF-6F1C-4743-8FDB-C0CB3CB5FE31}" type="presOf" srcId="{E38F333D-9426-41D3-B706-8CD59C358815}" destId="{FE63584B-5D4B-42EC-91DD-E5EEF4703A9E}" srcOrd="0" destOrd="0" presId="urn:microsoft.com/office/officeart/2009/3/layout/HorizontalOrganizationChart"/>
    <dgm:cxn modelId="{F009F5B1-60CE-48D6-9807-DE824630EC5D}" type="presOf" srcId="{E602B970-6998-4B96-A5A1-FA5C857A3B82}" destId="{1C7BBD61-DF78-47FE-BA0B-1E6DFE4DCE05}" srcOrd="0" destOrd="0" presId="urn:microsoft.com/office/officeart/2009/3/layout/HorizontalOrganizationChart"/>
    <dgm:cxn modelId="{A5F847C1-1485-4FB2-8D25-E8D39169DA33}" srcId="{1B0D5E10-B5B4-4C65-9919-E919F36E9CEC}" destId="{4E17864B-E5D3-453C-ABCB-4CB2C63AB3DA}" srcOrd="1" destOrd="0" parTransId="{B5FF641C-2997-4BF1-951A-9C8A4BB75CD4}" sibTransId="{BEEB6257-392D-4AB3-8EE8-59786B19086A}"/>
    <dgm:cxn modelId="{F5704B89-99A2-4FFB-A24C-174BA58C57EE}" srcId="{1B0D5E10-B5B4-4C65-9919-E919F36E9CEC}" destId="{288739B5-B4DC-4076-A502-12C46413D503}" srcOrd="0" destOrd="0" parTransId="{3084A20E-5D6E-4233-878C-D54E9E274B4E}" sibTransId="{EC503E44-D871-4901-BACF-DDE3498B0BF3}"/>
    <dgm:cxn modelId="{68BEADBC-459D-460D-AB28-DEBBD035348C}" type="presOf" srcId="{8B226493-20A8-4131-923D-63BFCBDA1A37}" destId="{51BA774E-57F4-431E-9B49-03D7C26BB457}" srcOrd="1" destOrd="0" presId="urn:microsoft.com/office/officeart/2009/3/layout/HorizontalOrganizationChart"/>
    <dgm:cxn modelId="{5373D779-BC4F-461B-8D15-2C270EEDC69F}" type="presOf" srcId="{5367A643-C3B0-4A1F-BB36-0A3F9889FB01}" destId="{315F6B25-6E56-4FC6-8F6D-61440AAF4570}" srcOrd="0" destOrd="0" presId="urn:microsoft.com/office/officeart/2009/3/layout/HorizontalOrganizationChart"/>
    <dgm:cxn modelId="{93019573-DC4B-4B15-B03A-8BF2A5E40A0E}" type="presOf" srcId="{8446DF2D-2FFC-422B-9EFE-7B81FC99C79D}" destId="{87E1CA7E-F9E2-4F59-A286-DEADA53AA798}" srcOrd="1" destOrd="0" presId="urn:microsoft.com/office/officeart/2009/3/layout/HorizontalOrganizationChart"/>
    <dgm:cxn modelId="{9D395C8E-A109-4C5F-A78B-60BF4A750F17}" type="presOf" srcId="{D64A5982-7A29-4366-BE4F-553D7D4293DA}" destId="{D2C81904-CAB1-4B18-95C4-18D836C7CECB}" srcOrd="0" destOrd="0" presId="urn:microsoft.com/office/officeart/2009/3/layout/HorizontalOrganizationChart"/>
    <dgm:cxn modelId="{7A44529A-DD64-49D3-8950-C7385D4C1762}" type="presOf" srcId="{B9BABB68-9BC4-495A-A658-92AED20B22EC}" destId="{4FC146C0-EEF8-4A39-9943-5C94EC46F7EC}" srcOrd="0" destOrd="0" presId="urn:microsoft.com/office/officeart/2009/3/layout/HorizontalOrganizationChart"/>
    <dgm:cxn modelId="{FA005F96-1FE4-43D4-BC18-B0DF60B64FDC}" type="presOf" srcId="{9C7A5764-7B6F-4CA0-8E23-BB1FFCB63720}" destId="{075DC1E9-9DEE-463D-837B-AEE04976DFA9}" srcOrd="1" destOrd="0" presId="urn:microsoft.com/office/officeart/2009/3/layout/HorizontalOrganizationChart"/>
    <dgm:cxn modelId="{27E73ED5-5972-4725-826A-E1BC1F896179}" type="presParOf" srcId="{7FE9B2B1-C459-4E3E-A02D-2755186D6350}" destId="{99F24A88-1D37-46D4-91BD-0C29524B2573}" srcOrd="0" destOrd="0" presId="urn:microsoft.com/office/officeart/2009/3/layout/HorizontalOrganizationChart"/>
    <dgm:cxn modelId="{14F02300-2BE0-41E0-AA18-1B4EDE2DDED3}" type="presParOf" srcId="{99F24A88-1D37-46D4-91BD-0C29524B2573}" destId="{4F771C82-FCDD-4717-9AC4-2E7D0918757D}" srcOrd="0" destOrd="0" presId="urn:microsoft.com/office/officeart/2009/3/layout/HorizontalOrganizationChart"/>
    <dgm:cxn modelId="{1014788B-143A-4A0E-BADA-CBFBB939A126}" type="presParOf" srcId="{4F771C82-FCDD-4717-9AC4-2E7D0918757D}" destId="{36565E66-8BE1-4CF2-A848-66D015F83EFB}" srcOrd="0" destOrd="0" presId="urn:microsoft.com/office/officeart/2009/3/layout/HorizontalOrganizationChart"/>
    <dgm:cxn modelId="{C4BE8314-E650-4C23-9791-630A181AE8D0}" type="presParOf" srcId="{4F771C82-FCDD-4717-9AC4-2E7D0918757D}" destId="{7A58A5D7-D6B9-40C7-9232-58812D0D788F}" srcOrd="1" destOrd="0" presId="urn:microsoft.com/office/officeart/2009/3/layout/HorizontalOrganizationChart"/>
    <dgm:cxn modelId="{EF279353-999E-45D0-AC9A-0095491F173C}" type="presParOf" srcId="{99F24A88-1D37-46D4-91BD-0C29524B2573}" destId="{BF49A31A-D8F3-4116-B987-19EA2E6F67E1}" srcOrd="1" destOrd="0" presId="urn:microsoft.com/office/officeart/2009/3/layout/HorizontalOrganizationChart"/>
    <dgm:cxn modelId="{073F3FD7-C12E-4753-9E16-CD90D264FE86}" type="presParOf" srcId="{BF49A31A-D8F3-4116-B987-19EA2E6F67E1}" destId="{942AB2EF-8966-4FD9-BB1F-09F8C1D2D022}" srcOrd="0" destOrd="0" presId="urn:microsoft.com/office/officeart/2009/3/layout/HorizontalOrganizationChart"/>
    <dgm:cxn modelId="{671C8829-A805-42C9-A19A-F992B2031032}" type="presParOf" srcId="{BF49A31A-D8F3-4116-B987-19EA2E6F67E1}" destId="{7CA15D02-33A5-4136-B8B0-08A0FD91E5EB}" srcOrd="1" destOrd="0" presId="urn:microsoft.com/office/officeart/2009/3/layout/HorizontalOrganizationChart"/>
    <dgm:cxn modelId="{680DA012-FCC2-4BBB-B1BB-89317E5E65B6}" type="presParOf" srcId="{7CA15D02-33A5-4136-B8B0-08A0FD91E5EB}" destId="{B0052A99-07E8-48C1-9E03-59DEA8704D5F}" srcOrd="0" destOrd="0" presId="urn:microsoft.com/office/officeart/2009/3/layout/HorizontalOrganizationChart"/>
    <dgm:cxn modelId="{8EB53267-039A-4D98-B658-FFF20E795C43}" type="presParOf" srcId="{B0052A99-07E8-48C1-9E03-59DEA8704D5F}" destId="{01BE794B-4A2E-41B2-B3CD-D8226007A69A}" srcOrd="0" destOrd="0" presId="urn:microsoft.com/office/officeart/2009/3/layout/HorizontalOrganizationChart"/>
    <dgm:cxn modelId="{F05DF65D-8220-4FFD-A789-A2C7B1A15BC9}" type="presParOf" srcId="{B0052A99-07E8-48C1-9E03-59DEA8704D5F}" destId="{2058A11D-FB92-406B-92C0-49AA27F8AFE1}" srcOrd="1" destOrd="0" presId="urn:microsoft.com/office/officeart/2009/3/layout/HorizontalOrganizationChart"/>
    <dgm:cxn modelId="{57CB27E8-DF21-46B6-8065-7222529213B8}" type="presParOf" srcId="{7CA15D02-33A5-4136-B8B0-08A0FD91E5EB}" destId="{052DA341-624C-45C5-BF02-5882150A1FAE}" srcOrd="1" destOrd="0" presId="urn:microsoft.com/office/officeart/2009/3/layout/HorizontalOrganizationChart"/>
    <dgm:cxn modelId="{B1107CC6-4638-4ECF-9C12-E527F7D24CF6}" type="presParOf" srcId="{052DA341-624C-45C5-BF02-5882150A1FAE}" destId="{F25361AA-D816-4BF3-8D1A-AD7B4F5E4E63}" srcOrd="0" destOrd="0" presId="urn:microsoft.com/office/officeart/2009/3/layout/HorizontalOrganizationChart"/>
    <dgm:cxn modelId="{C00C15C6-1C8F-4C6C-8E28-7A00D08C8DE2}" type="presParOf" srcId="{052DA341-624C-45C5-BF02-5882150A1FAE}" destId="{58F25624-4275-42EE-AE66-814D2FF4E26F}" srcOrd="1" destOrd="0" presId="urn:microsoft.com/office/officeart/2009/3/layout/HorizontalOrganizationChart"/>
    <dgm:cxn modelId="{45741845-5132-4425-9625-FF2236E84A41}" type="presParOf" srcId="{58F25624-4275-42EE-AE66-814D2FF4E26F}" destId="{9460D07F-4361-491D-B649-0338F50BD26A}" srcOrd="0" destOrd="0" presId="urn:microsoft.com/office/officeart/2009/3/layout/HorizontalOrganizationChart"/>
    <dgm:cxn modelId="{93F230C8-757F-4F43-A327-113CACB3BE04}" type="presParOf" srcId="{9460D07F-4361-491D-B649-0338F50BD26A}" destId="{AFC6517C-991B-440D-9680-E1C9D915075D}" srcOrd="0" destOrd="0" presId="urn:microsoft.com/office/officeart/2009/3/layout/HorizontalOrganizationChart"/>
    <dgm:cxn modelId="{C3A4C651-3B41-4232-93C5-392F86F862A4}" type="presParOf" srcId="{9460D07F-4361-491D-B649-0338F50BD26A}" destId="{B25230DB-0C16-453C-AB83-7802F15E7DFF}" srcOrd="1" destOrd="0" presId="urn:microsoft.com/office/officeart/2009/3/layout/HorizontalOrganizationChart"/>
    <dgm:cxn modelId="{EA389E61-D8B8-4C78-85BF-B02FDD71933F}" type="presParOf" srcId="{58F25624-4275-42EE-AE66-814D2FF4E26F}" destId="{66CD33DA-5977-4EB6-B8F4-DB234D4A7158}" srcOrd="1" destOrd="0" presId="urn:microsoft.com/office/officeart/2009/3/layout/HorizontalOrganizationChart"/>
    <dgm:cxn modelId="{8DE69062-E75A-4C68-9660-81BB9C772CC7}" type="presParOf" srcId="{58F25624-4275-42EE-AE66-814D2FF4E26F}" destId="{2AA19443-BD72-4DB6-94A8-9BF1ECA59548}" srcOrd="2" destOrd="0" presId="urn:microsoft.com/office/officeart/2009/3/layout/HorizontalOrganizationChart"/>
    <dgm:cxn modelId="{24661DC0-C0D0-4FDB-97C7-78B46319F924}" type="presParOf" srcId="{7CA15D02-33A5-4136-B8B0-08A0FD91E5EB}" destId="{B404EF69-1A5B-431E-851D-CDFDA5F140F6}" srcOrd="2" destOrd="0" presId="urn:microsoft.com/office/officeart/2009/3/layout/HorizontalOrganizationChart"/>
    <dgm:cxn modelId="{427728EE-A4B1-4E8F-B0F5-9F05571A4783}" type="presParOf" srcId="{99F24A88-1D37-46D4-91BD-0C29524B2573}" destId="{0140B53C-0E36-4E8C-8C6F-DBAACC75DB5F}" srcOrd="2" destOrd="0" presId="urn:microsoft.com/office/officeart/2009/3/layout/HorizontalOrganizationChart"/>
    <dgm:cxn modelId="{5EE99040-673F-4472-9820-8A40239DE4C3}" type="presParOf" srcId="{7FE9B2B1-C459-4E3E-A02D-2755186D6350}" destId="{96183677-B2F1-41D5-BB62-38714FA489DC}" srcOrd="1" destOrd="0" presId="urn:microsoft.com/office/officeart/2009/3/layout/HorizontalOrganizationChart"/>
    <dgm:cxn modelId="{50B6239B-9739-4662-A1B9-1E449E6ACBD6}" type="presParOf" srcId="{96183677-B2F1-41D5-BB62-38714FA489DC}" destId="{4057BC9D-BB70-4CB4-BA5F-8B4D5358DA03}" srcOrd="0" destOrd="0" presId="urn:microsoft.com/office/officeart/2009/3/layout/HorizontalOrganizationChart"/>
    <dgm:cxn modelId="{79977462-7E9C-4484-B6AD-9D97A7427591}" type="presParOf" srcId="{4057BC9D-BB70-4CB4-BA5F-8B4D5358DA03}" destId="{1197DEA3-8ABF-49B1-A95B-B7A13C540D8D}" srcOrd="0" destOrd="0" presId="urn:microsoft.com/office/officeart/2009/3/layout/HorizontalOrganizationChart"/>
    <dgm:cxn modelId="{EBC0455C-443F-451B-838E-8B570FB1EFEF}" type="presParOf" srcId="{4057BC9D-BB70-4CB4-BA5F-8B4D5358DA03}" destId="{89876FE6-D98B-44A7-A088-04455514A009}" srcOrd="1" destOrd="0" presId="urn:microsoft.com/office/officeart/2009/3/layout/HorizontalOrganizationChart"/>
    <dgm:cxn modelId="{81ECD7D9-2B50-46B4-9A52-EC56A68C7494}" type="presParOf" srcId="{96183677-B2F1-41D5-BB62-38714FA489DC}" destId="{A256532C-6C05-40D0-B9C1-B6F02D117DC1}" srcOrd="1" destOrd="0" presId="urn:microsoft.com/office/officeart/2009/3/layout/HorizontalOrganizationChart"/>
    <dgm:cxn modelId="{2C017FDE-D021-4B4C-8D24-9FE023D45E96}" type="presParOf" srcId="{A256532C-6C05-40D0-B9C1-B6F02D117DC1}" destId="{EA96D78E-4CBD-4F28-B0E5-62ACB600311E}" srcOrd="0" destOrd="0" presId="urn:microsoft.com/office/officeart/2009/3/layout/HorizontalOrganizationChart"/>
    <dgm:cxn modelId="{D7D5C5A4-B111-424C-B705-DC3FAA780329}" type="presParOf" srcId="{A256532C-6C05-40D0-B9C1-B6F02D117DC1}" destId="{128A0A9D-DB0A-46E7-AE3D-3B28B5C2F298}" srcOrd="1" destOrd="0" presId="urn:microsoft.com/office/officeart/2009/3/layout/HorizontalOrganizationChart"/>
    <dgm:cxn modelId="{A7B5E0AC-73BA-4475-95B0-AABA73474156}" type="presParOf" srcId="{128A0A9D-DB0A-46E7-AE3D-3B28B5C2F298}" destId="{57C6DDFB-7191-4B0F-B35F-048AA7432CA9}" srcOrd="0" destOrd="0" presId="urn:microsoft.com/office/officeart/2009/3/layout/HorizontalOrganizationChart"/>
    <dgm:cxn modelId="{F42C8752-6CEC-4EAE-B88A-A41A621F3E30}" type="presParOf" srcId="{57C6DDFB-7191-4B0F-B35F-048AA7432CA9}" destId="{90128F35-0F0E-4C5B-9E47-B8129674A705}" srcOrd="0" destOrd="0" presId="urn:microsoft.com/office/officeart/2009/3/layout/HorizontalOrganizationChart"/>
    <dgm:cxn modelId="{9F7E7D98-73B9-40C2-A2E9-29F88E54D9D0}" type="presParOf" srcId="{57C6DDFB-7191-4B0F-B35F-048AA7432CA9}" destId="{87E1CA7E-F9E2-4F59-A286-DEADA53AA798}" srcOrd="1" destOrd="0" presId="urn:microsoft.com/office/officeart/2009/3/layout/HorizontalOrganizationChart"/>
    <dgm:cxn modelId="{6285E57F-0600-49C8-AD46-1E138891192E}" type="presParOf" srcId="{128A0A9D-DB0A-46E7-AE3D-3B28B5C2F298}" destId="{79C6D1CE-555C-4803-9D1F-D59B53F87DE1}" srcOrd="1" destOrd="0" presId="urn:microsoft.com/office/officeart/2009/3/layout/HorizontalOrganizationChart"/>
    <dgm:cxn modelId="{7D0CC0CC-C158-47D0-B9E3-972D2B41B3D0}" type="presParOf" srcId="{79C6D1CE-555C-4803-9D1F-D59B53F87DE1}" destId="{E36BD44F-960D-4A6D-BE1A-6CF4E3F6D8B2}" srcOrd="0" destOrd="0" presId="urn:microsoft.com/office/officeart/2009/3/layout/HorizontalOrganizationChart"/>
    <dgm:cxn modelId="{F92E073C-1C03-488F-B58D-C7FCF56C653F}" type="presParOf" srcId="{79C6D1CE-555C-4803-9D1F-D59B53F87DE1}" destId="{ED76A788-081B-4AB3-9DC2-DC9C0280C8F8}" srcOrd="1" destOrd="0" presId="urn:microsoft.com/office/officeart/2009/3/layout/HorizontalOrganizationChart"/>
    <dgm:cxn modelId="{4A6A6383-F9DE-4899-8E6E-8D5F386089BB}" type="presParOf" srcId="{ED76A788-081B-4AB3-9DC2-DC9C0280C8F8}" destId="{2888F7E9-DBF9-4439-9F21-F08F56ABC296}" srcOrd="0" destOrd="0" presId="urn:microsoft.com/office/officeart/2009/3/layout/HorizontalOrganizationChart"/>
    <dgm:cxn modelId="{BA70D4B9-B206-4F64-A7F3-700EDB4BF238}" type="presParOf" srcId="{2888F7E9-DBF9-4439-9F21-F08F56ABC296}" destId="{91599B55-5881-4248-886F-E951FDF42E16}" srcOrd="0" destOrd="0" presId="urn:microsoft.com/office/officeart/2009/3/layout/HorizontalOrganizationChart"/>
    <dgm:cxn modelId="{21480925-B31D-43B8-BA3C-E8873A5D6044}" type="presParOf" srcId="{2888F7E9-DBF9-4439-9F21-F08F56ABC296}" destId="{598A14C6-96EF-4ADE-B08A-0756EAD63323}" srcOrd="1" destOrd="0" presId="urn:microsoft.com/office/officeart/2009/3/layout/HorizontalOrganizationChart"/>
    <dgm:cxn modelId="{583F013F-F062-4C4B-B7BB-0E6332A85143}" type="presParOf" srcId="{ED76A788-081B-4AB3-9DC2-DC9C0280C8F8}" destId="{60A275DA-BAE3-47DD-B148-ACD2488A7CC7}" srcOrd="1" destOrd="0" presId="urn:microsoft.com/office/officeart/2009/3/layout/HorizontalOrganizationChart"/>
    <dgm:cxn modelId="{686842B7-CCE6-4E41-9ABB-FE6C569F41FA}" type="presParOf" srcId="{ED76A788-081B-4AB3-9DC2-DC9C0280C8F8}" destId="{00F9B144-9250-409D-AF54-1DA60FFE2637}" srcOrd="2" destOrd="0" presId="urn:microsoft.com/office/officeart/2009/3/layout/HorizontalOrganizationChart"/>
    <dgm:cxn modelId="{E848D35D-6C9D-49F9-8278-39BA47F51547}" type="presParOf" srcId="{128A0A9D-DB0A-46E7-AE3D-3B28B5C2F298}" destId="{EE2B4884-25FE-42B6-8638-853F4DCE77B6}" srcOrd="2" destOrd="0" presId="urn:microsoft.com/office/officeart/2009/3/layout/HorizontalOrganizationChart"/>
    <dgm:cxn modelId="{0ED9CD73-84FE-4A17-BAE3-A6DA194146E7}" type="presParOf" srcId="{96183677-B2F1-41D5-BB62-38714FA489DC}" destId="{4509F564-2133-431F-BFD7-2C2E281EA56F}" srcOrd="2" destOrd="0" presId="urn:microsoft.com/office/officeart/2009/3/layout/HorizontalOrganizationChart"/>
    <dgm:cxn modelId="{9D21F0B7-8761-4781-9C5B-EBA78F474F9A}" type="presParOf" srcId="{7FE9B2B1-C459-4E3E-A02D-2755186D6350}" destId="{C1AE1355-0BBE-447D-8F37-78F16084D9FB}" srcOrd="2" destOrd="0" presId="urn:microsoft.com/office/officeart/2009/3/layout/HorizontalOrganizationChart"/>
    <dgm:cxn modelId="{2E8137F9-7670-4AB0-9AC4-1DFF9A1AAF3C}" type="presParOf" srcId="{C1AE1355-0BBE-447D-8F37-78F16084D9FB}" destId="{E7A5C81F-6E3C-430F-82D0-E7B40E21A473}" srcOrd="0" destOrd="0" presId="urn:microsoft.com/office/officeart/2009/3/layout/HorizontalOrganizationChart"/>
    <dgm:cxn modelId="{580E2440-0C6E-4612-933D-A48E73571B87}" type="presParOf" srcId="{E7A5C81F-6E3C-430F-82D0-E7B40E21A473}" destId="{9E00DAEA-45EB-4D0D-AE5D-48CC39570DCA}" srcOrd="0" destOrd="0" presId="urn:microsoft.com/office/officeart/2009/3/layout/HorizontalOrganizationChart"/>
    <dgm:cxn modelId="{981B21E2-CB09-48F0-97F0-2066AAE9AAD8}" type="presParOf" srcId="{E7A5C81F-6E3C-430F-82D0-E7B40E21A473}" destId="{12F11D0F-728C-4AA4-83A3-AB3194415498}" srcOrd="1" destOrd="0" presId="urn:microsoft.com/office/officeart/2009/3/layout/HorizontalOrganizationChart"/>
    <dgm:cxn modelId="{69C67EB2-D1B0-433F-A568-CBD6F8EFB012}" type="presParOf" srcId="{C1AE1355-0BBE-447D-8F37-78F16084D9FB}" destId="{1C34F7A6-6717-4DDA-B7B6-D4C801246613}" srcOrd="1" destOrd="0" presId="urn:microsoft.com/office/officeart/2009/3/layout/HorizontalOrganizationChart"/>
    <dgm:cxn modelId="{FF61A21F-2AD0-4B16-8E50-132067508D6B}" type="presParOf" srcId="{1C34F7A6-6717-4DDA-B7B6-D4C801246613}" destId="{9A058E70-5BB8-4CCC-B68B-9E08E900001F}" srcOrd="0" destOrd="0" presId="urn:microsoft.com/office/officeart/2009/3/layout/HorizontalOrganizationChart"/>
    <dgm:cxn modelId="{45C730C1-09E5-422E-AC9A-F248844D9BCD}" type="presParOf" srcId="{1C34F7A6-6717-4DDA-B7B6-D4C801246613}" destId="{A384C90D-D7D4-4D38-8CF9-AC9343FAAB6B}" srcOrd="1" destOrd="0" presId="urn:microsoft.com/office/officeart/2009/3/layout/HorizontalOrganizationChart"/>
    <dgm:cxn modelId="{937F3761-C6F2-4DA9-9BC7-1AED4C19DCDD}" type="presParOf" srcId="{A384C90D-D7D4-4D38-8CF9-AC9343FAAB6B}" destId="{1FCDCBE7-012F-4900-9177-3F99582EE3CE}" srcOrd="0" destOrd="0" presId="urn:microsoft.com/office/officeart/2009/3/layout/HorizontalOrganizationChart"/>
    <dgm:cxn modelId="{65B2BF99-1F71-4B7E-A298-A4128AE2EBB9}" type="presParOf" srcId="{1FCDCBE7-012F-4900-9177-3F99582EE3CE}" destId="{EFA0742C-D8FA-4F42-8C73-398A604907F4}" srcOrd="0" destOrd="0" presId="urn:microsoft.com/office/officeart/2009/3/layout/HorizontalOrganizationChart"/>
    <dgm:cxn modelId="{6880AAA7-334F-4FCC-9992-3216525A3455}" type="presParOf" srcId="{1FCDCBE7-012F-4900-9177-3F99582EE3CE}" destId="{977D975B-F680-435E-B4F9-4222752F4AF2}" srcOrd="1" destOrd="0" presId="urn:microsoft.com/office/officeart/2009/3/layout/HorizontalOrganizationChart"/>
    <dgm:cxn modelId="{CB588F06-F7DF-4D91-B05D-1902F1E8D30F}" type="presParOf" srcId="{A384C90D-D7D4-4D38-8CF9-AC9343FAAB6B}" destId="{E8E1730A-FA20-4289-9D1C-C8353819037D}" srcOrd="1" destOrd="0" presId="urn:microsoft.com/office/officeart/2009/3/layout/HorizontalOrganizationChart"/>
    <dgm:cxn modelId="{B63A4B97-F6E8-4221-9E07-C84E816215BB}" type="presParOf" srcId="{E8E1730A-FA20-4289-9D1C-C8353819037D}" destId="{FC8EC670-1FDF-4276-A9BD-B58D777858F9}" srcOrd="0" destOrd="0" presId="urn:microsoft.com/office/officeart/2009/3/layout/HorizontalOrganizationChart"/>
    <dgm:cxn modelId="{102CC870-6253-4D74-93CA-11708846BBB5}" type="presParOf" srcId="{E8E1730A-FA20-4289-9D1C-C8353819037D}" destId="{6CCCE129-5653-433A-8869-3281B819DE3D}" srcOrd="1" destOrd="0" presId="urn:microsoft.com/office/officeart/2009/3/layout/HorizontalOrganizationChart"/>
    <dgm:cxn modelId="{0AA5EB7E-0811-40A7-B3E3-489B7B3564A7}" type="presParOf" srcId="{6CCCE129-5653-433A-8869-3281B819DE3D}" destId="{F92D4370-5DEB-4DC4-B6C2-66F2C2B28A70}" srcOrd="0" destOrd="0" presId="urn:microsoft.com/office/officeart/2009/3/layout/HorizontalOrganizationChart"/>
    <dgm:cxn modelId="{BEBBC451-0EF2-439E-BB80-D49A1A8DD7C5}" type="presParOf" srcId="{F92D4370-5DEB-4DC4-B6C2-66F2C2B28A70}" destId="{21FB9E6A-9473-430D-96BE-C8E7A396B188}" srcOrd="0" destOrd="0" presId="urn:microsoft.com/office/officeart/2009/3/layout/HorizontalOrganizationChart"/>
    <dgm:cxn modelId="{5BEC3CD5-A4B9-44EA-A4BA-F637DEA7DB11}" type="presParOf" srcId="{F92D4370-5DEB-4DC4-B6C2-66F2C2B28A70}" destId="{075DC1E9-9DEE-463D-837B-AEE04976DFA9}" srcOrd="1" destOrd="0" presId="urn:microsoft.com/office/officeart/2009/3/layout/HorizontalOrganizationChart"/>
    <dgm:cxn modelId="{30834D80-C678-4371-B899-E25F766EC64E}" type="presParOf" srcId="{6CCCE129-5653-433A-8869-3281B819DE3D}" destId="{233B29A3-F0E1-49DA-BD74-682CB3BDE9BD}" srcOrd="1" destOrd="0" presId="urn:microsoft.com/office/officeart/2009/3/layout/HorizontalOrganizationChart"/>
    <dgm:cxn modelId="{D6B9AC90-C14D-4594-9C82-EDA93DD97230}" type="presParOf" srcId="{6CCCE129-5653-433A-8869-3281B819DE3D}" destId="{4DF31D65-2507-4BFB-A05E-8E3CE5C86824}" srcOrd="2" destOrd="0" presId="urn:microsoft.com/office/officeart/2009/3/layout/HorizontalOrganizationChart"/>
    <dgm:cxn modelId="{D19AAC48-1748-4CEA-AA65-4604CDC036AE}" type="presParOf" srcId="{A384C90D-D7D4-4D38-8CF9-AC9343FAAB6B}" destId="{5485BC2D-773E-4C98-BB33-F0A9E6D212EC}" srcOrd="2" destOrd="0" presId="urn:microsoft.com/office/officeart/2009/3/layout/HorizontalOrganizationChart"/>
    <dgm:cxn modelId="{5FC1EE16-C0CB-4664-A96E-2B8868C66D0B}" type="presParOf" srcId="{1C34F7A6-6717-4DDA-B7B6-D4C801246613}" destId="{4FC146C0-EEF8-4A39-9943-5C94EC46F7EC}" srcOrd="2" destOrd="0" presId="urn:microsoft.com/office/officeart/2009/3/layout/HorizontalOrganizationChart"/>
    <dgm:cxn modelId="{7E11252F-7943-462B-9DC8-564C6D9057A3}" type="presParOf" srcId="{1C34F7A6-6717-4DDA-B7B6-D4C801246613}" destId="{A0BEE95E-2648-451E-AB8B-D6CAB64739EF}" srcOrd="3" destOrd="0" presId="urn:microsoft.com/office/officeart/2009/3/layout/HorizontalOrganizationChart"/>
    <dgm:cxn modelId="{111820A8-6F81-4302-A4E3-8E01E87A61F5}" type="presParOf" srcId="{A0BEE95E-2648-451E-AB8B-D6CAB64739EF}" destId="{A2F899C5-EB04-4444-9516-0F04FFD1044F}" srcOrd="0" destOrd="0" presId="urn:microsoft.com/office/officeart/2009/3/layout/HorizontalOrganizationChart"/>
    <dgm:cxn modelId="{9A6585BE-4D8B-46A0-A8D8-C1431F351F57}" type="presParOf" srcId="{A2F899C5-EB04-4444-9516-0F04FFD1044F}" destId="{1ACBDD28-C616-42EF-93F8-7610FFDD4753}" srcOrd="0" destOrd="0" presId="urn:microsoft.com/office/officeart/2009/3/layout/HorizontalOrganizationChart"/>
    <dgm:cxn modelId="{0F7E8E78-940E-46D0-A7C1-E59B71501BCE}" type="presParOf" srcId="{A2F899C5-EB04-4444-9516-0F04FFD1044F}" destId="{2990823E-A7D8-462E-9226-23E971D9CA43}" srcOrd="1" destOrd="0" presId="urn:microsoft.com/office/officeart/2009/3/layout/HorizontalOrganizationChart"/>
    <dgm:cxn modelId="{69F3EAC7-5673-4552-B4EB-62B04AC0B585}" type="presParOf" srcId="{A0BEE95E-2648-451E-AB8B-D6CAB64739EF}" destId="{33D70E2E-56BD-4C8C-BF0F-0730623691E1}" srcOrd="1" destOrd="0" presId="urn:microsoft.com/office/officeart/2009/3/layout/HorizontalOrganizationChart"/>
    <dgm:cxn modelId="{52E56051-FDE8-4BF7-BEA4-25EFAF7AF8B8}" type="presParOf" srcId="{33D70E2E-56BD-4C8C-BF0F-0730623691E1}" destId="{696B75D2-05EA-44A1-9F06-12977A6BAA5C}" srcOrd="0" destOrd="0" presId="urn:microsoft.com/office/officeart/2009/3/layout/HorizontalOrganizationChart"/>
    <dgm:cxn modelId="{BE9ADD7D-3A74-46CC-AFD3-E6D8CA12FF0B}" type="presParOf" srcId="{33D70E2E-56BD-4C8C-BF0F-0730623691E1}" destId="{DBD831D6-884F-42DC-B077-A51160054D56}" srcOrd="1" destOrd="0" presId="urn:microsoft.com/office/officeart/2009/3/layout/HorizontalOrganizationChart"/>
    <dgm:cxn modelId="{95B30D08-FF64-46EE-AE38-0DB0722A2FA3}" type="presParOf" srcId="{DBD831D6-884F-42DC-B077-A51160054D56}" destId="{A7B71FDE-1A3F-4797-B5CC-D99096109AEA}" srcOrd="0" destOrd="0" presId="urn:microsoft.com/office/officeart/2009/3/layout/HorizontalOrganizationChart"/>
    <dgm:cxn modelId="{C69CB806-CBFA-464C-86D5-B2F006D7D6E9}" type="presParOf" srcId="{A7B71FDE-1A3F-4797-B5CC-D99096109AEA}" destId="{92A874EA-4E5A-4BF8-95E5-6B55D683F1C6}" srcOrd="0" destOrd="0" presId="urn:microsoft.com/office/officeart/2009/3/layout/HorizontalOrganizationChart"/>
    <dgm:cxn modelId="{0E1C98D4-73EF-4866-AD88-5A500A2F1EBB}" type="presParOf" srcId="{A7B71FDE-1A3F-4797-B5CC-D99096109AEA}" destId="{8B09C96B-E3AF-432E-A257-9DB312DBB416}" srcOrd="1" destOrd="0" presId="urn:microsoft.com/office/officeart/2009/3/layout/HorizontalOrganizationChart"/>
    <dgm:cxn modelId="{F7AEFE41-CAE2-4C89-83D9-BF7EC3067110}" type="presParOf" srcId="{DBD831D6-884F-42DC-B077-A51160054D56}" destId="{83E83AFA-01C0-4AA3-8A4B-3DB6C115281E}" srcOrd="1" destOrd="0" presId="urn:microsoft.com/office/officeart/2009/3/layout/HorizontalOrganizationChart"/>
    <dgm:cxn modelId="{E0F156FF-D3F8-4953-97F1-5AD64B64CEA5}" type="presParOf" srcId="{DBD831D6-884F-42DC-B077-A51160054D56}" destId="{BA016979-E4E6-4393-9A48-E0E2E48D7A85}" srcOrd="2" destOrd="0" presId="urn:microsoft.com/office/officeart/2009/3/layout/HorizontalOrganizationChart"/>
    <dgm:cxn modelId="{729E4E69-1E5D-43FB-B5BD-3C128C51EE53}" type="presParOf" srcId="{A0BEE95E-2648-451E-AB8B-D6CAB64739EF}" destId="{D59D3E07-B3A3-4FD3-B875-438DC8094495}" srcOrd="2" destOrd="0" presId="urn:microsoft.com/office/officeart/2009/3/layout/HorizontalOrganizationChart"/>
    <dgm:cxn modelId="{DEA9C106-FFE0-4B8C-B484-292319611225}" type="presParOf" srcId="{1C34F7A6-6717-4DDA-B7B6-D4C801246613}" destId="{315F6B25-6E56-4FC6-8F6D-61440AAF4570}" srcOrd="4" destOrd="0" presId="urn:microsoft.com/office/officeart/2009/3/layout/HorizontalOrganizationChart"/>
    <dgm:cxn modelId="{EE71ECB0-9751-4907-9B6F-06721A0FD517}" type="presParOf" srcId="{1C34F7A6-6717-4DDA-B7B6-D4C801246613}" destId="{66CDF423-0B60-4E42-95FD-8B1E1A448CEF}" srcOrd="5" destOrd="0" presId="urn:microsoft.com/office/officeart/2009/3/layout/HorizontalOrganizationChart"/>
    <dgm:cxn modelId="{F2A304E7-BEF0-425D-9F1E-60BAEB58145F}" type="presParOf" srcId="{66CDF423-0B60-4E42-95FD-8B1E1A448CEF}" destId="{32382E70-9665-4965-96E4-8A2458D85C9C}" srcOrd="0" destOrd="0" presId="urn:microsoft.com/office/officeart/2009/3/layout/HorizontalOrganizationChart"/>
    <dgm:cxn modelId="{A4119744-7992-417A-BB6A-60D36F3993ED}" type="presParOf" srcId="{32382E70-9665-4965-96E4-8A2458D85C9C}" destId="{254CAACA-8DA0-49AB-9B5D-026E3B8B92C6}" srcOrd="0" destOrd="0" presId="urn:microsoft.com/office/officeart/2009/3/layout/HorizontalOrganizationChart"/>
    <dgm:cxn modelId="{F0BB410F-421E-434A-B94A-4456360C6618}" type="presParOf" srcId="{32382E70-9665-4965-96E4-8A2458D85C9C}" destId="{97436F3F-7EE8-454E-9968-BB6A564BD0BE}" srcOrd="1" destOrd="0" presId="urn:microsoft.com/office/officeart/2009/3/layout/HorizontalOrganizationChart"/>
    <dgm:cxn modelId="{082B64CF-13F0-43B4-89E2-251C19ED77A1}" type="presParOf" srcId="{66CDF423-0B60-4E42-95FD-8B1E1A448CEF}" destId="{17C6603B-4FF1-47A6-9A50-92C4AA418911}" srcOrd="1" destOrd="0" presId="urn:microsoft.com/office/officeart/2009/3/layout/HorizontalOrganizationChart"/>
    <dgm:cxn modelId="{2C83CF28-FA33-4A8D-B8D2-75DDA74CD877}" type="presParOf" srcId="{17C6603B-4FF1-47A6-9A50-92C4AA418911}" destId="{2DB46290-A515-4B2E-90D1-618AB031B638}" srcOrd="0" destOrd="0" presId="urn:microsoft.com/office/officeart/2009/3/layout/HorizontalOrganizationChart"/>
    <dgm:cxn modelId="{4E2A6E4A-2D6E-463A-8ECB-98CEFD75F63D}" type="presParOf" srcId="{17C6603B-4FF1-47A6-9A50-92C4AA418911}" destId="{D08904FB-83F5-4297-8C99-085A042BB65C}" srcOrd="1" destOrd="0" presId="urn:microsoft.com/office/officeart/2009/3/layout/HorizontalOrganizationChart"/>
    <dgm:cxn modelId="{0BD15769-2193-413F-9C1C-DE2FC720608C}" type="presParOf" srcId="{D08904FB-83F5-4297-8C99-085A042BB65C}" destId="{A77C78C6-D0DF-4DC4-83D3-7A4256EE8D4C}" srcOrd="0" destOrd="0" presId="urn:microsoft.com/office/officeart/2009/3/layout/HorizontalOrganizationChart"/>
    <dgm:cxn modelId="{54D5E260-6C26-4435-B3D9-86B55B509605}" type="presParOf" srcId="{A77C78C6-D0DF-4DC4-83D3-7A4256EE8D4C}" destId="{884E3A2B-901E-4DE5-9AB9-3685410FC8F7}" srcOrd="0" destOrd="0" presId="urn:microsoft.com/office/officeart/2009/3/layout/HorizontalOrganizationChart"/>
    <dgm:cxn modelId="{EDB5B5CD-9E53-4E08-B23B-9B5B3E862A9E}" type="presParOf" srcId="{A77C78C6-D0DF-4DC4-83D3-7A4256EE8D4C}" destId="{7E4BABAC-965B-4FC6-9377-87A568904EF7}" srcOrd="1" destOrd="0" presId="urn:microsoft.com/office/officeart/2009/3/layout/HorizontalOrganizationChart"/>
    <dgm:cxn modelId="{C519CE49-DFA1-4B8E-9759-39F05E3070D3}" type="presParOf" srcId="{D08904FB-83F5-4297-8C99-085A042BB65C}" destId="{C1529F5A-C382-489B-B187-1DE4A8EC4EA3}" srcOrd="1" destOrd="0" presId="urn:microsoft.com/office/officeart/2009/3/layout/HorizontalOrganizationChart"/>
    <dgm:cxn modelId="{5C1C943F-8BDF-4349-A404-E27C4679AB92}" type="presParOf" srcId="{D08904FB-83F5-4297-8C99-085A042BB65C}" destId="{82857166-94D1-48DE-889F-D0272D163E18}" srcOrd="2" destOrd="0" presId="urn:microsoft.com/office/officeart/2009/3/layout/HorizontalOrganizationChart"/>
    <dgm:cxn modelId="{FC0D2D32-F529-49BC-A7AD-CD69444513AF}" type="presParOf" srcId="{66CDF423-0B60-4E42-95FD-8B1E1A448CEF}" destId="{206CD2C4-007A-4B68-A4BB-B2C9A9824B39}" srcOrd="2" destOrd="0" presId="urn:microsoft.com/office/officeart/2009/3/layout/HorizontalOrganizationChart"/>
    <dgm:cxn modelId="{A1C36BC1-E28F-49FB-AA09-CE190350F3B4}" type="presParOf" srcId="{1C34F7A6-6717-4DDA-B7B6-D4C801246613}" destId="{1E78768E-200A-4095-8B9B-59B368FA51CC}" srcOrd="6" destOrd="0" presId="urn:microsoft.com/office/officeart/2009/3/layout/HorizontalOrganizationChart"/>
    <dgm:cxn modelId="{EB653083-D79C-4CC3-90BC-5317CE59F183}" type="presParOf" srcId="{1C34F7A6-6717-4DDA-B7B6-D4C801246613}" destId="{5E57B9C9-12E2-4303-8094-4EB0CB8B02BC}" srcOrd="7" destOrd="0" presId="urn:microsoft.com/office/officeart/2009/3/layout/HorizontalOrganizationChart"/>
    <dgm:cxn modelId="{821F2BE2-6CA4-4661-A359-C3A5FFF0C812}" type="presParOf" srcId="{5E57B9C9-12E2-4303-8094-4EB0CB8B02BC}" destId="{CDA50EBE-8757-4E10-8844-A469A0443DEB}" srcOrd="0" destOrd="0" presId="urn:microsoft.com/office/officeart/2009/3/layout/HorizontalOrganizationChart"/>
    <dgm:cxn modelId="{3514D539-26F1-4D9C-80C6-DA13AF3EA9E5}" type="presParOf" srcId="{CDA50EBE-8757-4E10-8844-A469A0443DEB}" destId="{D2C81904-CAB1-4B18-95C4-18D836C7CECB}" srcOrd="0" destOrd="0" presId="urn:microsoft.com/office/officeart/2009/3/layout/HorizontalOrganizationChart"/>
    <dgm:cxn modelId="{D618C516-B93E-4C98-AD1E-CEAC2D02CD36}" type="presParOf" srcId="{CDA50EBE-8757-4E10-8844-A469A0443DEB}" destId="{31868E2C-5454-44E3-A987-927C6934E6C4}" srcOrd="1" destOrd="0" presId="urn:microsoft.com/office/officeart/2009/3/layout/HorizontalOrganizationChart"/>
    <dgm:cxn modelId="{ED761D9D-A311-4346-9F5D-4DAE18FA5F50}" type="presParOf" srcId="{5E57B9C9-12E2-4303-8094-4EB0CB8B02BC}" destId="{DD1BA047-715E-4491-BDD3-1E0F17CBFC8B}" srcOrd="1" destOrd="0" presId="urn:microsoft.com/office/officeart/2009/3/layout/HorizontalOrganizationChart"/>
    <dgm:cxn modelId="{F44B6600-70CB-4C80-99F1-D819EA159C77}" type="presParOf" srcId="{DD1BA047-715E-4491-BDD3-1E0F17CBFC8B}" destId="{FE63584B-5D4B-42EC-91DD-E5EEF4703A9E}" srcOrd="0" destOrd="0" presId="urn:microsoft.com/office/officeart/2009/3/layout/HorizontalOrganizationChart"/>
    <dgm:cxn modelId="{75956B78-3744-4DAB-9AAF-1C964CC1B004}" type="presParOf" srcId="{DD1BA047-715E-4491-BDD3-1E0F17CBFC8B}" destId="{AA4B2E37-19A6-4999-A63E-9DBD5AABE0C2}" srcOrd="1" destOrd="0" presId="urn:microsoft.com/office/officeart/2009/3/layout/HorizontalOrganizationChart"/>
    <dgm:cxn modelId="{957EBBE5-C9C7-43D2-BAC8-64B5EABF2305}" type="presParOf" srcId="{AA4B2E37-19A6-4999-A63E-9DBD5AABE0C2}" destId="{0827EB6E-BC7A-497A-A996-569604691571}" srcOrd="0" destOrd="0" presId="urn:microsoft.com/office/officeart/2009/3/layout/HorizontalOrganizationChart"/>
    <dgm:cxn modelId="{F1DAFCA8-9BD0-41CA-A0E8-D6F2149082C6}" type="presParOf" srcId="{0827EB6E-BC7A-497A-A996-569604691571}" destId="{1E64293A-B3C0-43A7-AC6B-BFC9D8B5216E}" srcOrd="0" destOrd="0" presId="urn:microsoft.com/office/officeart/2009/3/layout/HorizontalOrganizationChart"/>
    <dgm:cxn modelId="{C4C01CED-639C-4108-981D-EF2542F5239E}" type="presParOf" srcId="{0827EB6E-BC7A-497A-A996-569604691571}" destId="{51BA774E-57F4-431E-9B49-03D7C26BB457}" srcOrd="1" destOrd="0" presId="urn:microsoft.com/office/officeart/2009/3/layout/HorizontalOrganizationChart"/>
    <dgm:cxn modelId="{D34B78D1-7CE9-4EB8-A753-1CAA63BED9DB}" type="presParOf" srcId="{AA4B2E37-19A6-4999-A63E-9DBD5AABE0C2}" destId="{8899BA81-8FFC-4D6F-9BE9-04878F663BCD}" srcOrd="1" destOrd="0" presId="urn:microsoft.com/office/officeart/2009/3/layout/HorizontalOrganizationChart"/>
    <dgm:cxn modelId="{73D0A267-7524-491D-BE7D-77C761945F52}" type="presParOf" srcId="{AA4B2E37-19A6-4999-A63E-9DBD5AABE0C2}" destId="{D052A423-1652-4921-B7C7-DAC151EDD531}" srcOrd="2" destOrd="0" presId="urn:microsoft.com/office/officeart/2009/3/layout/HorizontalOrganizationChart"/>
    <dgm:cxn modelId="{4E2BA019-D0BE-4172-AFB1-E4D1067B030B}" type="presParOf" srcId="{5E57B9C9-12E2-4303-8094-4EB0CB8B02BC}" destId="{DF3D50AB-4D69-4205-8E55-0287C4D0DAF1}" srcOrd="2" destOrd="0" presId="urn:microsoft.com/office/officeart/2009/3/layout/HorizontalOrganizationChart"/>
    <dgm:cxn modelId="{947D074B-5247-42FE-9863-D93D7A2903E8}" type="presParOf" srcId="{1C34F7A6-6717-4DDA-B7B6-D4C801246613}" destId="{AB911841-2FC6-4815-82E9-567C40280C73}" srcOrd="8" destOrd="0" presId="urn:microsoft.com/office/officeart/2009/3/layout/HorizontalOrganizationChart"/>
    <dgm:cxn modelId="{D57819F3-2414-449C-B830-DFD8D7624A53}" type="presParOf" srcId="{1C34F7A6-6717-4DDA-B7B6-D4C801246613}" destId="{9B1C575E-53F6-41AE-BCB3-66B6D681C83C}" srcOrd="9" destOrd="0" presId="urn:microsoft.com/office/officeart/2009/3/layout/HorizontalOrganizationChart"/>
    <dgm:cxn modelId="{DD6BA2F5-20B1-4758-BE8F-143EEC882820}" type="presParOf" srcId="{9B1C575E-53F6-41AE-BCB3-66B6D681C83C}" destId="{FF493968-785A-4DA3-BF9D-34B04ADAB2C8}" srcOrd="0" destOrd="0" presId="urn:microsoft.com/office/officeart/2009/3/layout/HorizontalOrganizationChart"/>
    <dgm:cxn modelId="{B80C2915-AB43-41DA-8A9C-A23668B1B7E8}" type="presParOf" srcId="{FF493968-785A-4DA3-BF9D-34B04ADAB2C8}" destId="{5BF748D6-6B30-4231-AD7B-20748709C217}" srcOrd="0" destOrd="0" presId="urn:microsoft.com/office/officeart/2009/3/layout/HorizontalOrganizationChart"/>
    <dgm:cxn modelId="{8BA2A029-0D7F-4C0E-A930-6384454E5C6C}" type="presParOf" srcId="{FF493968-785A-4DA3-BF9D-34B04ADAB2C8}" destId="{567245FF-8CEA-487F-B457-AE30EBE67896}" srcOrd="1" destOrd="0" presId="urn:microsoft.com/office/officeart/2009/3/layout/HorizontalOrganizationChart"/>
    <dgm:cxn modelId="{C48BCE73-433D-4034-A497-F5FAB22CB861}" type="presParOf" srcId="{9B1C575E-53F6-41AE-BCB3-66B6D681C83C}" destId="{60059994-9F52-4B48-87F5-818EFA3EB52A}" srcOrd="1" destOrd="0" presId="urn:microsoft.com/office/officeart/2009/3/layout/HorizontalOrganizationChart"/>
    <dgm:cxn modelId="{F25AD142-AA70-4165-AA5B-1C079133618D}" type="presParOf" srcId="{60059994-9F52-4B48-87F5-818EFA3EB52A}" destId="{15A84858-9FFB-41EB-B3D5-2EA9590266D7}" srcOrd="0" destOrd="0" presId="urn:microsoft.com/office/officeart/2009/3/layout/HorizontalOrganizationChart"/>
    <dgm:cxn modelId="{EF69E1D0-DB3D-4FAC-BEDD-7DEDD2B403E1}" type="presParOf" srcId="{60059994-9F52-4B48-87F5-818EFA3EB52A}" destId="{8DB877A5-9EDB-4E83-83C6-68FEC98CEB9B}" srcOrd="1" destOrd="0" presId="urn:microsoft.com/office/officeart/2009/3/layout/HorizontalOrganizationChart"/>
    <dgm:cxn modelId="{40763C43-0F03-4850-8134-C0CE719E9ED9}" type="presParOf" srcId="{8DB877A5-9EDB-4E83-83C6-68FEC98CEB9B}" destId="{C77C7204-7183-4CB4-88C2-A922D50666B6}" srcOrd="0" destOrd="0" presId="urn:microsoft.com/office/officeart/2009/3/layout/HorizontalOrganizationChart"/>
    <dgm:cxn modelId="{FC874A16-D82C-4F08-8038-8420810BFF9A}" type="presParOf" srcId="{C77C7204-7183-4CB4-88C2-A922D50666B6}" destId="{45D216D8-F60F-419B-B878-C5D4FCBAC5CF}" srcOrd="0" destOrd="0" presId="urn:microsoft.com/office/officeart/2009/3/layout/HorizontalOrganizationChart"/>
    <dgm:cxn modelId="{5DC4BD11-EC5F-4814-AE33-DBAC0FC0279B}" type="presParOf" srcId="{C77C7204-7183-4CB4-88C2-A922D50666B6}" destId="{82BD5724-F1A5-40E0-8943-B48E8C75CA6B}" srcOrd="1" destOrd="0" presId="urn:microsoft.com/office/officeart/2009/3/layout/HorizontalOrganizationChart"/>
    <dgm:cxn modelId="{5AE6C527-4EB8-414D-BE8D-6E445FA8C1B4}" type="presParOf" srcId="{8DB877A5-9EDB-4E83-83C6-68FEC98CEB9B}" destId="{FF07703A-1A7A-4635-890C-6523EEEE8208}" srcOrd="1" destOrd="0" presId="urn:microsoft.com/office/officeart/2009/3/layout/HorizontalOrganizationChart"/>
    <dgm:cxn modelId="{35641DB9-DCE6-449B-A8C5-9F1CB90493D0}" type="presParOf" srcId="{8DB877A5-9EDB-4E83-83C6-68FEC98CEB9B}" destId="{465E7D56-4A0F-4C80-A5AC-A177B4254219}" srcOrd="2" destOrd="0" presId="urn:microsoft.com/office/officeart/2009/3/layout/HorizontalOrganizationChart"/>
    <dgm:cxn modelId="{314BD427-61F3-44C6-8182-15529F9A50BA}" type="presParOf" srcId="{9B1C575E-53F6-41AE-BCB3-66B6D681C83C}" destId="{79FB9957-CA9B-4573-BC4D-6AFBA769142E}" srcOrd="2" destOrd="0" presId="urn:microsoft.com/office/officeart/2009/3/layout/HorizontalOrganizationChart"/>
    <dgm:cxn modelId="{AC12F0D3-F6EB-48A5-8A1C-BD8F8E564F12}" type="presParOf" srcId="{1C34F7A6-6717-4DDA-B7B6-D4C801246613}" destId="{7C15E1D1-991B-4DB0-BB3F-FD7FD72B1BBC}" srcOrd="10" destOrd="0" presId="urn:microsoft.com/office/officeart/2009/3/layout/HorizontalOrganizationChart"/>
    <dgm:cxn modelId="{3626E2BC-2236-4979-9E77-E3D760CE034C}" type="presParOf" srcId="{1C34F7A6-6717-4DDA-B7B6-D4C801246613}" destId="{C0384503-4EDC-460D-B427-5432397F3AAC}" srcOrd="11" destOrd="0" presId="urn:microsoft.com/office/officeart/2009/3/layout/HorizontalOrganizationChart"/>
    <dgm:cxn modelId="{9904DD27-4ECE-4FEA-8130-CF318911F6BA}" type="presParOf" srcId="{C0384503-4EDC-460D-B427-5432397F3AAC}" destId="{A401576B-6DBF-4516-BB06-BDE776236F12}" srcOrd="0" destOrd="0" presId="urn:microsoft.com/office/officeart/2009/3/layout/HorizontalOrganizationChart"/>
    <dgm:cxn modelId="{9E0DF0B8-6741-412F-99B8-7DD360F034B5}" type="presParOf" srcId="{A401576B-6DBF-4516-BB06-BDE776236F12}" destId="{3B66BBE9-6901-4FEC-9B5D-97ADFB628CC4}" srcOrd="0" destOrd="0" presId="urn:microsoft.com/office/officeart/2009/3/layout/HorizontalOrganizationChart"/>
    <dgm:cxn modelId="{9EAAF7C1-0451-4560-8EE0-5081670FF3D3}" type="presParOf" srcId="{A401576B-6DBF-4516-BB06-BDE776236F12}" destId="{8DE87907-99DC-468A-9E00-C105E12B54EE}" srcOrd="1" destOrd="0" presId="urn:microsoft.com/office/officeart/2009/3/layout/HorizontalOrganizationChart"/>
    <dgm:cxn modelId="{40F3FEAD-D0AB-4955-B8BB-0DBABA9A27E4}" type="presParOf" srcId="{C0384503-4EDC-460D-B427-5432397F3AAC}" destId="{171BB250-7813-4466-A320-8A727E5272AC}" srcOrd="1" destOrd="0" presId="urn:microsoft.com/office/officeart/2009/3/layout/HorizontalOrganizationChart"/>
    <dgm:cxn modelId="{6186BAAD-2E6E-4B39-89D3-A8F894B4A1EA}" type="presParOf" srcId="{171BB250-7813-4466-A320-8A727E5272AC}" destId="{33525985-606F-4D3C-B682-3D3D59FB28FD}" srcOrd="0" destOrd="0" presId="urn:microsoft.com/office/officeart/2009/3/layout/HorizontalOrganizationChart"/>
    <dgm:cxn modelId="{7475B435-9A05-4DA2-ABD0-1BEB05565F97}" type="presParOf" srcId="{171BB250-7813-4466-A320-8A727E5272AC}" destId="{C6487A0D-890E-4BC0-A901-47A4EC6779A1}" srcOrd="1" destOrd="0" presId="urn:microsoft.com/office/officeart/2009/3/layout/HorizontalOrganizationChart"/>
    <dgm:cxn modelId="{39750589-4368-4714-9EC4-9AD3C7044E53}" type="presParOf" srcId="{C6487A0D-890E-4BC0-A901-47A4EC6779A1}" destId="{68201379-09E4-4C06-8F1A-67101AFC1B9C}" srcOrd="0" destOrd="0" presId="urn:microsoft.com/office/officeart/2009/3/layout/HorizontalOrganizationChart"/>
    <dgm:cxn modelId="{B8E48F65-BC70-4BAE-A120-CB034F2A1725}" type="presParOf" srcId="{68201379-09E4-4C06-8F1A-67101AFC1B9C}" destId="{1C7BBD61-DF78-47FE-BA0B-1E6DFE4DCE05}" srcOrd="0" destOrd="0" presId="urn:microsoft.com/office/officeart/2009/3/layout/HorizontalOrganizationChart"/>
    <dgm:cxn modelId="{7C1E9F9B-893C-4B8D-AC75-D7B8B1710FCA}" type="presParOf" srcId="{68201379-09E4-4C06-8F1A-67101AFC1B9C}" destId="{37E1C30A-C3A5-4547-8FF3-9E506EA8DE59}" srcOrd="1" destOrd="0" presId="urn:microsoft.com/office/officeart/2009/3/layout/HorizontalOrganizationChart"/>
    <dgm:cxn modelId="{E57DDFFB-7772-4830-B063-DBDD05411A46}" type="presParOf" srcId="{C6487A0D-890E-4BC0-A901-47A4EC6779A1}" destId="{30C1CC9B-2A90-48BB-A5C7-E1F489EC1850}" srcOrd="1" destOrd="0" presId="urn:microsoft.com/office/officeart/2009/3/layout/HorizontalOrganizationChart"/>
    <dgm:cxn modelId="{3ADF5395-3E10-45E9-8C19-8DC1A6CC11F1}" type="presParOf" srcId="{C6487A0D-890E-4BC0-A901-47A4EC6779A1}" destId="{5C339F4C-AFD3-4FB4-8C97-4AB69AA16C81}" srcOrd="2" destOrd="0" presId="urn:microsoft.com/office/officeart/2009/3/layout/HorizontalOrganizationChart"/>
    <dgm:cxn modelId="{0E5A5EF9-81A0-4403-A9EF-F82DC81A257B}" type="presParOf" srcId="{C0384503-4EDC-460D-B427-5432397F3AAC}" destId="{80D557D7-2A3C-4286-AC95-D8D5213B2A72}" srcOrd="2" destOrd="0" presId="urn:microsoft.com/office/officeart/2009/3/layout/HorizontalOrganizationChart"/>
    <dgm:cxn modelId="{3A02D1C7-173B-45AD-8429-DAFECEE6C39E}" type="presParOf" srcId="{C1AE1355-0BBE-447D-8F37-78F16084D9FB}" destId="{28E61B77-1C18-490F-BF07-55C75071901B}" srcOrd="2" destOrd="0" presId="urn:microsoft.com/office/officeart/2009/3/layout/HorizontalOrganizationChart"/>
    <dgm:cxn modelId="{9771402C-D075-49C5-B1FA-FB73594EF62D}" type="presParOf" srcId="{7FE9B2B1-C459-4E3E-A02D-2755186D6350}" destId="{35E88E3E-304F-484D-8C6F-A29591FFEDA8}" srcOrd="3" destOrd="0" presId="urn:microsoft.com/office/officeart/2009/3/layout/HorizontalOrganizationChart"/>
    <dgm:cxn modelId="{C53EB58D-7700-42E3-9674-40E7F6C660C9}" type="presParOf" srcId="{35E88E3E-304F-484D-8C6F-A29591FFEDA8}" destId="{CC31EFF4-EB34-42DC-80EB-900CFE5F6AE2}" srcOrd="0" destOrd="0" presId="urn:microsoft.com/office/officeart/2009/3/layout/HorizontalOrganizationChart"/>
    <dgm:cxn modelId="{923BC262-48DA-4041-A4B2-238D3AB45A81}" type="presParOf" srcId="{CC31EFF4-EB34-42DC-80EB-900CFE5F6AE2}" destId="{9548E949-D24B-428B-9A23-9C88BA83FC06}" srcOrd="0" destOrd="0" presId="urn:microsoft.com/office/officeart/2009/3/layout/HorizontalOrganizationChart"/>
    <dgm:cxn modelId="{6D9C92F8-E475-4B47-A4CB-793DB8ADF0CF}" type="presParOf" srcId="{CC31EFF4-EB34-42DC-80EB-900CFE5F6AE2}" destId="{88CAC52E-3CF3-491C-87E2-381130244141}" srcOrd="1" destOrd="0" presId="urn:microsoft.com/office/officeart/2009/3/layout/HorizontalOrganizationChart"/>
    <dgm:cxn modelId="{9E2A2966-7012-4914-BAA0-031CE89CC9D7}" type="presParOf" srcId="{35E88E3E-304F-484D-8C6F-A29591FFEDA8}" destId="{E3FAC3BA-DFE2-46EB-900D-3FDBE4768692}" srcOrd="1" destOrd="0" presId="urn:microsoft.com/office/officeart/2009/3/layout/HorizontalOrganizationChart"/>
    <dgm:cxn modelId="{D30A8265-EAFE-4E95-9C67-D5AC27D738B9}" type="presParOf" srcId="{E3FAC3BA-DFE2-46EB-900D-3FDBE4768692}" destId="{216B5ED4-DA9E-4818-9C60-CA896B67E5CF}" srcOrd="0" destOrd="0" presId="urn:microsoft.com/office/officeart/2009/3/layout/HorizontalOrganizationChart"/>
    <dgm:cxn modelId="{1081369C-B404-4DDD-A971-44B976C8B4E2}" type="presParOf" srcId="{E3FAC3BA-DFE2-46EB-900D-3FDBE4768692}" destId="{26AA9C8E-7D5D-4666-B3D3-B30ACEDD9558}" srcOrd="1" destOrd="0" presId="urn:microsoft.com/office/officeart/2009/3/layout/HorizontalOrganizationChart"/>
    <dgm:cxn modelId="{3F7779AA-7F01-4F9D-AAD5-766C267949B4}" type="presParOf" srcId="{26AA9C8E-7D5D-4666-B3D3-B30ACEDD9558}" destId="{B37EE5AB-AF09-488F-96B3-CF86C65BE77D}" srcOrd="0" destOrd="0" presId="urn:microsoft.com/office/officeart/2009/3/layout/HorizontalOrganizationChart"/>
    <dgm:cxn modelId="{0558C9FD-B09F-4624-A668-4C35E5510DEE}" type="presParOf" srcId="{B37EE5AB-AF09-488F-96B3-CF86C65BE77D}" destId="{5881B986-646D-45A5-8428-0C02E88D17A1}" srcOrd="0" destOrd="0" presId="urn:microsoft.com/office/officeart/2009/3/layout/HorizontalOrganizationChart"/>
    <dgm:cxn modelId="{3BDDA8D5-9C9F-4BB8-9BF0-8614DA9FCF1A}" type="presParOf" srcId="{B37EE5AB-AF09-488F-96B3-CF86C65BE77D}" destId="{1DFCD7DE-3641-47B9-A726-2AB942E18649}" srcOrd="1" destOrd="0" presId="urn:microsoft.com/office/officeart/2009/3/layout/HorizontalOrganizationChart"/>
    <dgm:cxn modelId="{2D73E2E5-6B2A-4FFE-BC17-D4AC5B65AC6A}" type="presParOf" srcId="{26AA9C8E-7D5D-4666-B3D3-B30ACEDD9558}" destId="{64219B49-6D90-41AD-8A66-BDF0F1DEE91F}" srcOrd="1" destOrd="0" presId="urn:microsoft.com/office/officeart/2009/3/layout/HorizontalOrganizationChart"/>
    <dgm:cxn modelId="{978078EB-BC8A-44E6-B32F-4CCBB3A99E8E}" type="presParOf" srcId="{64219B49-6D90-41AD-8A66-BDF0F1DEE91F}" destId="{06C8267C-DD65-43CC-AD1F-2326B37A4ABA}" srcOrd="0" destOrd="0" presId="urn:microsoft.com/office/officeart/2009/3/layout/HorizontalOrganizationChart"/>
    <dgm:cxn modelId="{42E58012-26A5-4FE3-AFC5-D4147C91D488}" type="presParOf" srcId="{64219B49-6D90-41AD-8A66-BDF0F1DEE91F}" destId="{F7E9B117-B0AA-4C3C-9BF1-1244A806F76D}" srcOrd="1" destOrd="0" presId="urn:microsoft.com/office/officeart/2009/3/layout/HorizontalOrganizationChart"/>
    <dgm:cxn modelId="{3AE93CF2-8E23-4088-9BE3-84E1250B8D08}" type="presParOf" srcId="{F7E9B117-B0AA-4C3C-9BF1-1244A806F76D}" destId="{56A795B4-458F-4ECE-A4BC-30C100C719DF}" srcOrd="0" destOrd="0" presId="urn:microsoft.com/office/officeart/2009/3/layout/HorizontalOrganizationChart"/>
    <dgm:cxn modelId="{E9672509-0997-4074-9E58-3050737D5302}" type="presParOf" srcId="{56A795B4-458F-4ECE-A4BC-30C100C719DF}" destId="{EC53A3AC-EFB3-4F85-AFC9-6096F4FBD570}" srcOrd="0" destOrd="0" presId="urn:microsoft.com/office/officeart/2009/3/layout/HorizontalOrganizationChart"/>
    <dgm:cxn modelId="{3704EEB0-1C9A-4AC9-93C8-4D2AC0437913}" type="presParOf" srcId="{56A795B4-458F-4ECE-A4BC-30C100C719DF}" destId="{A030ACEF-418E-4D0D-90C8-F747C13D9423}" srcOrd="1" destOrd="0" presId="urn:microsoft.com/office/officeart/2009/3/layout/HorizontalOrganizationChart"/>
    <dgm:cxn modelId="{CB5B9F1C-F3D7-4628-A26A-6BB85CC16830}" type="presParOf" srcId="{F7E9B117-B0AA-4C3C-9BF1-1244A806F76D}" destId="{13699562-5DFB-4289-B3F1-8ADB7C613BD8}" srcOrd="1" destOrd="0" presId="urn:microsoft.com/office/officeart/2009/3/layout/HorizontalOrganizationChart"/>
    <dgm:cxn modelId="{6B02C6FB-7790-492C-9F2D-4193B52B0554}" type="presParOf" srcId="{F7E9B117-B0AA-4C3C-9BF1-1244A806F76D}" destId="{32DF42BF-8498-4631-8C39-D6B7B588DE1C}" srcOrd="2" destOrd="0" presId="urn:microsoft.com/office/officeart/2009/3/layout/HorizontalOrganizationChart"/>
    <dgm:cxn modelId="{6572F48F-05D5-4429-8C53-127FF4E6C805}" type="presParOf" srcId="{26AA9C8E-7D5D-4666-B3D3-B30ACEDD9558}" destId="{DBDF893E-A0EF-4B0C-8124-0CBC9C8BD1AA}" srcOrd="2" destOrd="0" presId="urn:microsoft.com/office/officeart/2009/3/layout/HorizontalOrganizationChart"/>
    <dgm:cxn modelId="{E2F6EF79-D43B-4BDA-9E50-84F62CF500AD}" type="presParOf" srcId="{35E88E3E-304F-484D-8C6F-A29591FFEDA8}" destId="{27D28E21-B31F-4987-BF64-8504BAC07AA3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8267C-DD65-43CC-AD1F-2326B37A4ABA}">
      <dsp:nvSpPr>
        <dsp:cNvPr id="0" name=""/>
        <dsp:cNvSpPr/>
      </dsp:nvSpPr>
      <dsp:spPr>
        <a:xfrm>
          <a:off x="4064942" y="5071050"/>
          <a:ext cx="2848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4857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B5ED4-DA9E-4818-9C60-CA896B67E5CF}">
      <dsp:nvSpPr>
        <dsp:cNvPr id="0" name=""/>
        <dsp:cNvSpPr/>
      </dsp:nvSpPr>
      <dsp:spPr>
        <a:xfrm>
          <a:off x="2355800" y="5071050"/>
          <a:ext cx="2848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4857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25985-606F-4D3C-B682-3D3D59FB28FD}">
      <dsp:nvSpPr>
        <dsp:cNvPr id="0" name=""/>
        <dsp:cNvSpPr/>
      </dsp:nvSpPr>
      <dsp:spPr>
        <a:xfrm>
          <a:off x="4064942" y="4458607"/>
          <a:ext cx="2848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4857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5E1D1-991B-4DB0-BB3F-FD7FD72B1BBC}">
      <dsp:nvSpPr>
        <dsp:cNvPr id="0" name=""/>
        <dsp:cNvSpPr/>
      </dsp:nvSpPr>
      <dsp:spPr>
        <a:xfrm>
          <a:off x="2355800" y="2973221"/>
          <a:ext cx="284857" cy="1531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2428" y="0"/>
              </a:lnTo>
              <a:lnTo>
                <a:pt x="142428" y="1531106"/>
              </a:lnTo>
              <a:lnTo>
                <a:pt x="284857" y="15311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84858-9FFB-41EB-B3D5-2EA9590266D7}">
      <dsp:nvSpPr>
        <dsp:cNvPr id="0" name=""/>
        <dsp:cNvSpPr/>
      </dsp:nvSpPr>
      <dsp:spPr>
        <a:xfrm>
          <a:off x="4064942" y="3846165"/>
          <a:ext cx="2848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4857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11841-2FC6-4815-82E9-567C40280C73}">
      <dsp:nvSpPr>
        <dsp:cNvPr id="0" name=""/>
        <dsp:cNvSpPr/>
      </dsp:nvSpPr>
      <dsp:spPr>
        <a:xfrm>
          <a:off x="2355800" y="2973221"/>
          <a:ext cx="284857" cy="918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2428" y="0"/>
              </a:lnTo>
              <a:lnTo>
                <a:pt x="142428" y="918663"/>
              </a:lnTo>
              <a:lnTo>
                <a:pt x="284857" y="9186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63584B-5D4B-42EC-91DD-E5EEF4703A9E}">
      <dsp:nvSpPr>
        <dsp:cNvPr id="0" name=""/>
        <dsp:cNvSpPr/>
      </dsp:nvSpPr>
      <dsp:spPr>
        <a:xfrm>
          <a:off x="4064942" y="3233722"/>
          <a:ext cx="2848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4857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8768E-200A-4095-8B9B-59B368FA51CC}">
      <dsp:nvSpPr>
        <dsp:cNvPr id="0" name=""/>
        <dsp:cNvSpPr/>
      </dsp:nvSpPr>
      <dsp:spPr>
        <a:xfrm>
          <a:off x="2355800" y="2973221"/>
          <a:ext cx="284857" cy="306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2428" y="0"/>
              </a:lnTo>
              <a:lnTo>
                <a:pt x="142428" y="306221"/>
              </a:lnTo>
              <a:lnTo>
                <a:pt x="284857" y="3062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B46290-A515-4B2E-90D1-618AB031B638}">
      <dsp:nvSpPr>
        <dsp:cNvPr id="0" name=""/>
        <dsp:cNvSpPr/>
      </dsp:nvSpPr>
      <dsp:spPr>
        <a:xfrm>
          <a:off x="4064942" y="2621280"/>
          <a:ext cx="2848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4857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F6B25-6E56-4FC6-8F6D-61440AAF4570}">
      <dsp:nvSpPr>
        <dsp:cNvPr id="0" name=""/>
        <dsp:cNvSpPr/>
      </dsp:nvSpPr>
      <dsp:spPr>
        <a:xfrm>
          <a:off x="2355800" y="2667000"/>
          <a:ext cx="284857" cy="306221"/>
        </a:xfrm>
        <a:custGeom>
          <a:avLst/>
          <a:gdLst/>
          <a:ahLst/>
          <a:cxnLst/>
          <a:rect l="0" t="0" r="0" b="0"/>
          <a:pathLst>
            <a:path>
              <a:moveTo>
                <a:pt x="0" y="306221"/>
              </a:moveTo>
              <a:lnTo>
                <a:pt x="142428" y="306221"/>
              </a:lnTo>
              <a:lnTo>
                <a:pt x="142428" y="0"/>
              </a:lnTo>
              <a:lnTo>
                <a:pt x="28485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B75D2-05EA-44A1-9F06-12977A6BAA5C}">
      <dsp:nvSpPr>
        <dsp:cNvPr id="0" name=""/>
        <dsp:cNvSpPr/>
      </dsp:nvSpPr>
      <dsp:spPr>
        <a:xfrm>
          <a:off x="4064942" y="2008837"/>
          <a:ext cx="2848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4857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C146C0-EEF8-4A39-9943-5C94EC46F7EC}">
      <dsp:nvSpPr>
        <dsp:cNvPr id="0" name=""/>
        <dsp:cNvSpPr/>
      </dsp:nvSpPr>
      <dsp:spPr>
        <a:xfrm>
          <a:off x="2355800" y="2054557"/>
          <a:ext cx="284857" cy="918663"/>
        </a:xfrm>
        <a:custGeom>
          <a:avLst/>
          <a:gdLst/>
          <a:ahLst/>
          <a:cxnLst/>
          <a:rect l="0" t="0" r="0" b="0"/>
          <a:pathLst>
            <a:path>
              <a:moveTo>
                <a:pt x="0" y="918663"/>
              </a:moveTo>
              <a:lnTo>
                <a:pt x="142428" y="918663"/>
              </a:lnTo>
              <a:lnTo>
                <a:pt x="142428" y="0"/>
              </a:lnTo>
              <a:lnTo>
                <a:pt x="28485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8EC670-1FDF-4276-A9BD-B58D777858F9}">
      <dsp:nvSpPr>
        <dsp:cNvPr id="0" name=""/>
        <dsp:cNvSpPr/>
      </dsp:nvSpPr>
      <dsp:spPr>
        <a:xfrm>
          <a:off x="4064942" y="1396394"/>
          <a:ext cx="2848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4857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8E70-5BB8-4CCC-B68B-9E08E900001F}">
      <dsp:nvSpPr>
        <dsp:cNvPr id="0" name=""/>
        <dsp:cNvSpPr/>
      </dsp:nvSpPr>
      <dsp:spPr>
        <a:xfrm>
          <a:off x="2355800" y="1442114"/>
          <a:ext cx="284857" cy="1531106"/>
        </a:xfrm>
        <a:custGeom>
          <a:avLst/>
          <a:gdLst/>
          <a:ahLst/>
          <a:cxnLst/>
          <a:rect l="0" t="0" r="0" b="0"/>
          <a:pathLst>
            <a:path>
              <a:moveTo>
                <a:pt x="0" y="1531106"/>
              </a:moveTo>
              <a:lnTo>
                <a:pt x="142428" y="1531106"/>
              </a:lnTo>
              <a:lnTo>
                <a:pt x="142428" y="0"/>
              </a:lnTo>
              <a:lnTo>
                <a:pt x="28485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6BD44F-960D-4A6D-BE1A-6CF4E3F6D8B2}">
      <dsp:nvSpPr>
        <dsp:cNvPr id="0" name=""/>
        <dsp:cNvSpPr/>
      </dsp:nvSpPr>
      <dsp:spPr>
        <a:xfrm>
          <a:off x="4064942" y="783952"/>
          <a:ext cx="2848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4857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96D78E-4CBD-4F28-B0E5-62ACB600311E}">
      <dsp:nvSpPr>
        <dsp:cNvPr id="0" name=""/>
        <dsp:cNvSpPr/>
      </dsp:nvSpPr>
      <dsp:spPr>
        <a:xfrm>
          <a:off x="2355800" y="783952"/>
          <a:ext cx="2848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4857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5361AA-D816-4BF3-8D1A-AD7B4F5E4E63}">
      <dsp:nvSpPr>
        <dsp:cNvPr id="0" name=""/>
        <dsp:cNvSpPr/>
      </dsp:nvSpPr>
      <dsp:spPr>
        <a:xfrm>
          <a:off x="4064942" y="171509"/>
          <a:ext cx="2848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4857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2AB2EF-8966-4FD9-BB1F-09F8C1D2D022}">
      <dsp:nvSpPr>
        <dsp:cNvPr id="0" name=""/>
        <dsp:cNvSpPr/>
      </dsp:nvSpPr>
      <dsp:spPr>
        <a:xfrm>
          <a:off x="2355800" y="171509"/>
          <a:ext cx="28485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4857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565E66-8BE1-4CF2-A848-66D015F83EFB}">
      <dsp:nvSpPr>
        <dsp:cNvPr id="0" name=""/>
        <dsp:cNvSpPr/>
      </dsp:nvSpPr>
      <dsp:spPr>
        <a:xfrm>
          <a:off x="931515" y="26"/>
          <a:ext cx="1424285" cy="43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A noun determiner</a:t>
          </a:r>
          <a:endParaRPr lang="en-US" sz="1300" kern="1200"/>
        </a:p>
      </dsp:txBody>
      <dsp:txXfrm>
        <a:off x="931515" y="26"/>
        <a:ext cx="1424285" cy="434406"/>
      </dsp:txXfrm>
    </dsp:sp>
    <dsp:sp modelId="{01BE794B-4A2E-41B2-B3CD-D8226007A69A}">
      <dsp:nvSpPr>
        <dsp:cNvPr id="0" name=""/>
        <dsp:cNvSpPr/>
      </dsp:nvSpPr>
      <dsp:spPr>
        <a:xfrm>
          <a:off x="2640657" y="26"/>
          <a:ext cx="1424285" cy="43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2640657" y="26"/>
        <a:ext cx="1424285" cy="434406"/>
      </dsp:txXfrm>
    </dsp:sp>
    <dsp:sp modelId="{AFC6517C-991B-440D-9680-E1C9D915075D}">
      <dsp:nvSpPr>
        <dsp:cNvPr id="0" name=""/>
        <dsp:cNvSpPr/>
      </dsp:nvSpPr>
      <dsp:spPr>
        <a:xfrm>
          <a:off x="4349799" y="26"/>
          <a:ext cx="1424285" cy="43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 the, my, this, </a:t>
          </a:r>
          <a:endParaRPr lang="en-US" sz="1300" kern="1200" dirty="0"/>
        </a:p>
      </dsp:txBody>
      <dsp:txXfrm>
        <a:off x="4349799" y="26"/>
        <a:ext cx="1424285" cy="434406"/>
      </dsp:txXfrm>
    </dsp:sp>
    <dsp:sp modelId="{1197DEA3-8ABF-49B1-A95B-B7A13C540D8D}">
      <dsp:nvSpPr>
        <dsp:cNvPr id="0" name=""/>
        <dsp:cNvSpPr/>
      </dsp:nvSpPr>
      <dsp:spPr>
        <a:xfrm>
          <a:off x="931515" y="612468"/>
          <a:ext cx="1424285" cy="43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Subjective descriptive adjective</a:t>
          </a:r>
          <a:endParaRPr lang="en-US" sz="1300" kern="1200" dirty="0"/>
        </a:p>
      </dsp:txBody>
      <dsp:txXfrm>
        <a:off x="931515" y="612468"/>
        <a:ext cx="1424285" cy="434406"/>
      </dsp:txXfrm>
    </dsp:sp>
    <dsp:sp modelId="{90128F35-0F0E-4C5B-9E47-B8129674A705}">
      <dsp:nvSpPr>
        <dsp:cNvPr id="0" name=""/>
        <dsp:cNvSpPr/>
      </dsp:nvSpPr>
      <dsp:spPr>
        <a:xfrm>
          <a:off x="2640657" y="612468"/>
          <a:ext cx="1424285" cy="43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2640657" y="612468"/>
        <a:ext cx="1424285" cy="434406"/>
      </dsp:txXfrm>
    </dsp:sp>
    <dsp:sp modelId="{91599B55-5881-4248-886F-E951FDF42E16}">
      <dsp:nvSpPr>
        <dsp:cNvPr id="0" name=""/>
        <dsp:cNvSpPr/>
      </dsp:nvSpPr>
      <dsp:spPr>
        <a:xfrm>
          <a:off x="4349799" y="612468"/>
          <a:ext cx="1424285" cy="43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wonderful, crazy, tired, happy</a:t>
          </a:r>
          <a:endParaRPr lang="en-US" sz="1300" kern="1200" dirty="0"/>
        </a:p>
      </dsp:txBody>
      <dsp:txXfrm>
        <a:off x="4349799" y="612468"/>
        <a:ext cx="1424285" cy="434406"/>
      </dsp:txXfrm>
    </dsp:sp>
    <dsp:sp modelId="{9E00DAEA-45EB-4D0D-AE5D-48CC39570DCA}">
      <dsp:nvSpPr>
        <dsp:cNvPr id="0" name=""/>
        <dsp:cNvSpPr/>
      </dsp:nvSpPr>
      <dsp:spPr>
        <a:xfrm>
          <a:off x="931515" y="2756017"/>
          <a:ext cx="1424285" cy="43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Factual descriptive adjectives</a:t>
          </a:r>
          <a:endParaRPr lang="en-US" sz="1300" kern="1200"/>
        </a:p>
      </dsp:txBody>
      <dsp:txXfrm>
        <a:off x="931515" y="2756017"/>
        <a:ext cx="1424285" cy="434406"/>
      </dsp:txXfrm>
    </dsp:sp>
    <dsp:sp modelId="{EFA0742C-D8FA-4F42-8C73-398A604907F4}">
      <dsp:nvSpPr>
        <dsp:cNvPr id="0" name=""/>
        <dsp:cNvSpPr/>
      </dsp:nvSpPr>
      <dsp:spPr>
        <a:xfrm>
          <a:off x="2640657" y="1224911"/>
          <a:ext cx="1424285" cy="43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Size</a:t>
          </a:r>
          <a:endParaRPr lang="en-US" sz="1300" kern="1200"/>
        </a:p>
      </dsp:txBody>
      <dsp:txXfrm>
        <a:off x="2640657" y="1224911"/>
        <a:ext cx="1424285" cy="434406"/>
      </dsp:txXfrm>
    </dsp:sp>
    <dsp:sp modelId="{21FB9E6A-9473-430D-96BE-C8E7A396B188}">
      <dsp:nvSpPr>
        <dsp:cNvPr id="0" name=""/>
        <dsp:cNvSpPr/>
      </dsp:nvSpPr>
      <dsp:spPr>
        <a:xfrm>
          <a:off x="4349799" y="1224911"/>
          <a:ext cx="1424285" cy="43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Big, small, huge</a:t>
          </a:r>
          <a:endParaRPr lang="en-US" sz="1300" kern="1200"/>
        </a:p>
      </dsp:txBody>
      <dsp:txXfrm>
        <a:off x="4349799" y="1224911"/>
        <a:ext cx="1424285" cy="434406"/>
      </dsp:txXfrm>
    </dsp:sp>
    <dsp:sp modelId="{1ACBDD28-C616-42EF-93F8-7610FFDD4753}">
      <dsp:nvSpPr>
        <dsp:cNvPr id="0" name=""/>
        <dsp:cNvSpPr/>
      </dsp:nvSpPr>
      <dsp:spPr>
        <a:xfrm>
          <a:off x="2640657" y="1837353"/>
          <a:ext cx="1424285" cy="43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Shape</a:t>
          </a:r>
          <a:endParaRPr lang="en-US" sz="1300" kern="1200"/>
        </a:p>
      </dsp:txBody>
      <dsp:txXfrm>
        <a:off x="2640657" y="1837353"/>
        <a:ext cx="1424285" cy="434406"/>
      </dsp:txXfrm>
    </dsp:sp>
    <dsp:sp modelId="{92A874EA-4E5A-4BF8-95E5-6B55D683F1C6}">
      <dsp:nvSpPr>
        <dsp:cNvPr id="0" name=""/>
        <dsp:cNvSpPr/>
      </dsp:nvSpPr>
      <dsp:spPr>
        <a:xfrm>
          <a:off x="4349799" y="1837353"/>
          <a:ext cx="1424285" cy="43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Round, square</a:t>
          </a:r>
          <a:endParaRPr lang="en-US" sz="1300" kern="1200"/>
        </a:p>
      </dsp:txBody>
      <dsp:txXfrm>
        <a:off x="4349799" y="1837353"/>
        <a:ext cx="1424285" cy="434406"/>
      </dsp:txXfrm>
    </dsp:sp>
    <dsp:sp modelId="{254CAACA-8DA0-49AB-9B5D-026E3B8B92C6}">
      <dsp:nvSpPr>
        <dsp:cNvPr id="0" name=""/>
        <dsp:cNvSpPr/>
      </dsp:nvSpPr>
      <dsp:spPr>
        <a:xfrm>
          <a:off x="2640657" y="2449796"/>
          <a:ext cx="1424285" cy="43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Age</a:t>
          </a:r>
          <a:endParaRPr lang="en-US" sz="1300" kern="1200"/>
        </a:p>
      </dsp:txBody>
      <dsp:txXfrm>
        <a:off x="2640657" y="2449796"/>
        <a:ext cx="1424285" cy="434406"/>
      </dsp:txXfrm>
    </dsp:sp>
    <dsp:sp modelId="{884E3A2B-901E-4DE5-9AB9-3685410FC8F7}">
      <dsp:nvSpPr>
        <dsp:cNvPr id="0" name=""/>
        <dsp:cNvSpPr/>
      </dsp:nvSpPr>
      <dsp:spPr>
        <a:xfrm>
          <a:off x="4349799" y="2449796"/>
          <a:ext cx="1424285" cy="43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Young, new, old</a:t>
          </a:r>
          <a:endParaRPr lang="en-US" sz="1300" kern="1200"/>
        </a:p>
      </dsp:txBody>
      <dsp:txXfrm>
        <a:off x="4349799" y="2449796"/>
        <a:ext cx="1424285" cy="434406"/>
      </dsp:txXfrm>
    </dsp:sp>
    <dsp:sp modelId="{D2C81904-CAB1-4B18-95C4-18D836C7CECB}">
      <dsp:nvSpPr>
        <dsp:cNvPr id="0" name=""/>
        <dsp:cNvSpPr/>
      </dsp:nvSpPr>
      <dsp:spPr>
        <a:xfrm>
          <a:off x="2640657" y="3062239"/>
          <a:ext cx="1424285" cy="43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Color</a:t>
          </a:r>
          <a:endParaRPr lang="en-US" sz="1300" kern="1200"/>
        </a:p>
      </dsp:txBody>
      <dsp:txXfrm>
        <a:off x="2640657" y="3062239"/>
        <a:ext cx="1424285" cy="434406"/>
      </dsp:txXfrm>
    </dsp:sp>
    <dsp:sp modelId="{1E64293A-B3C0-43A7-AC6B-BFC9D8B5216E}">
      <dsp:nvSpPr>
        <dsp:cNvPr id="0" name=""/>
        <dsp:cNvSpPr/>
      </dsp:nvSpPr>
      <dsp:spPr>
        <a:xfrm>
          <a:off x="4349799" y="3062239"/>
          <a:ext cx="1424285" cy="43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Red, blue, yellow</a:t>
          </a:r>
          <a:endParaRPr lang="en-US" sz="1300" kern="1200"/>
        </a:p>
      </dsp:txBody>
      <dsp:txXfrm>
        <a:off x="4349799" y="3062239"/>
        <a:ext cx="1424285" cy="434406"/>
      </dsp:txXfrm>
    </dsp:sp>
    <dsp:sp modelId="{5BF748D6-6B30-4231-AD7B-20748709C217}">
      <dsp:nvSpPr>
        <dsp:cNvPr id="0" name=""/>
        <dsp:cNvSpPr/>
      </dsp:nvSpPr>
      <dsp:spPr>
        <a:xfrm>
          <a:off x="2640657" y="3674681"/>
          <a:ext cx="1424285" cy="43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Origin</a:t>
          </a:r>
          <a:endParaRPr lang="en-US" sz="1300" kern="1200"/>
        </a:p>
      </dsp:txBody>
      <dsp:txXfrm>
        <a:off x="2640657" y="3674681"/>
        <a:ext cx="1424285" cy="434406"/>
      </dsp:txXfrm>
    </dsp:sp>
    <dsp:sp modelId="{45D216D8-F60F-419B-B878-C5D4FCBAC5CF}">
      <dsp:nvSpPr>
        <dsp:cNvPr id="0" name=""/>
        <dsp:cNvSpPr/>
      </dsp:nvSpPr>
      <dsp:spPr>
        <a:xfrm>
          <a:off x="4349799" y="3674681"/>
          <a:ext cx="1424285" cy="43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American, European,  Asian</a:t>
          </a:r>
          <a:endParaRPr lang="en-US" sz="1300" kern="1200"/>
        </a:p>
      </dsp:txBody>
      <dsp:txXfrm>
        <a:off x="4349799" y="3674681"/>
        <a:ext cx="1424285" cy="434406"/>
      </dsp:txXfrm>
    </dsp:sp>
    <dsp:sp modelId="{3B66BBE9-6901-4FEC-9B5D-97ADFB628CC4}">
      <dsp:nvSpPr>
        <dsp:cNvPr id="0" name=""/>
        <dsp:cNvSpPr/>
      </dsp:nvSpPr>
      <dsp:spPr>
        <a:xfrm>
          <a:off x="2640657" y="4287124"/>
          <a:ext cx="1424285" cy="43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Material</a:t>
          </a:r>
          <a:endParaRPr lang="en-US" sz="1300" kern="1200"/>
        </a:p>
      </dsp:txBody>
      <dsp:txXfrm>
        <a:off x="2640657" y="4287124"/>
        <a:ext cx="1424285" cy="434406"/>
      </dsp:txXfrm>
    </dsp:sp>
    <dsp:sp modelId="{1C7BBD61-DF78-47FE-BA0B-1E6DFE4DCE05}">
      <dsp:nvSpPr>
        <dsp:cNvPr id="0" name=""/>
        <dsp:cNvSpPr/>
      </dsp:nvSpPr>
      <dsp:spPr>
        <a:xfrm>
          <a:off x="4349799" y="4287124"/>
          <a:ext cx="1424285" cy="43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Wood, silk, glass</a:t>
          </a:r>
          <a:endParaRPr lang="en-US" sz="1300" kern="1200"/>
        </a:p>
      </dsp:txBody>
      <dsp:txXfrm>
        <a:off x="4349799" y="4287124"/>
        <a:ext cx="1424285" cy="434406"/>
      </dsp:txXfrm>
    </dsp:sp>
    <dsp:sp modelId="{9548E949-D24B-428B-9A23-9C88BA83FC06}">
      <dsp:nvSpPr>
        <dsp:cNvPr id="0" name=""/>
        <dsp:cNvSpPr/>
      </dsp:nvSpPr>
      <dsp:spPr>
        <a:xfrm>
          <a:off x="931515" y="4899566"/>
          <a:ext cx="1424285" cy="43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Noun</a:t>
          </a:r>
          <a:endParaRPr lang="en-US" sz="1300" kern="1200"/>
        </a:p>
      </dsp:txBody>
      <dsp:txXfrm>
        <a:off x="931515" y="4899566"/>
        <a:ext cx="1424285" cy="434406"/>
      </dsp:txXfrm>
    </dsp:sp>
    <dsp:sp modelId="{5881B986-646D-45A5-8428-0C02E88D17A1}">
      <dsp:nvSpPr>
        <dsp:cNvPr id="0" name=""/>
        <dsp:cNvSpPr/>
      </dsp:nvSpPr>
      <dsp:spPr>
        <a:xfrm>
          <a:off x="2640657" y="4899566"/>
          <a:ext cx="1424285" cy="43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2640657" y="4899566"/>
        <a:ext cx="1424285" cy="434406"/>
      </dsp:txXfrm>
    </dsp:sp>
    <dsp:sp modelId="{EC53A3AC-EFB3-4F85-AFC9-6096F4FBD570}">
      <dsp:nvSpPr>
        <dsp:cNvPr id="0" name=""/>
        <dsp:cNvSpPr/>
      </dsp:nvSpPr>
      <dsp:spPr>
        <a:xfrm>
          <a:off x="4349799" y="4899566"/>
          <a:ext cx="1424285" cy="434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Chair, desk, laptop</a:t>
          </a:r>
          <a:endParaRPr lang="en-US" sz="1300" kern="1200" dirty="0"/>
        </a:p>
      </dsp:txBody>
      <dsp:txXfrm>
        <a:off x="4349799" y="4899566"/>
        <a:ext cx="1424285" cy="434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6E2BD-A761-4467-B533-39CF09D3CC9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3AFB7-1BE7-4A7D-911F-923CC18BB2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6E2BD-A761-4467-B533-39CF09D3CC9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3AFB7-1BE7-4A7D-911F-923CC18BB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6E2BD-A761-4467-B533-39CF09D3CC9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3AFB7-1BE7-4A7D-911F-923CC18BB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6E2BD-A761-4467-B533-39CF09D3CC9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3AFB7-1BE7-4A7D-911F-923CC18BB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6E2BD-A761-4467-B533-39CF09D3CC9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3AFB7-1BE7-4A7D-911F-923CC18BB2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6E2BD-A761-4467-B533-39CF09D3CC9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3AFB7-1BE7-4A7D-911F-923CC18BB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6E2BD-A761-4467-B533-39CF09D3CC9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3AFB7-1BE7-4A7D-911F-923CC18BB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6E2BD-A761-4467-B533-39CF09D3CC9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3AFB7-1BE7-4A7D-911F-923CC18BB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6E2BD-A761-4467-B533-39CF09D3CC9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3AFB7-1BE7-4A7D-911F-923CC18BB21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6E2BD-A761-4467-B533-39CF09D3CC9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3AFB7-1BE7-4A7D-911F-923CC18BB2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B6E2BD-A761-4467-B533-39CF09D3CC9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E3AFB7-1BE7-4A7D-911F-923CC18BB2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BB6E2BD-A761-4467-B533-39CF09D3CC96}" type="datetimeFigureOut">
              <a:rPr lang="en-US" smtClean="0"/>
              <a:t>1/26/2013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5E3AFB7-1BE7-4A7D-911F-923CC18BB21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Commas &amp; Quotes: What </a:t>
            </a:r>
            <a:r>
              <a:rPr lang="en-US" sz="4000" dirty="0" smtClean="0"/>
              <a:t>do you do?</a:t>
            </a:r>
            <a:endParaRPr lang="en-US" sz="4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23360" cy="6400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Yoda says…</a:t>
            </a:r>
            <a:endParaRPr lang="en-US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4663440" y="1524000"/>
            <a:ext cx="4023360" cy="6400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all think…</a:t>
            </a:r>
            <a:endParaRPr lang="en-US" sz="360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424447"/>
            <a:ext cx="3657600" cy="3657600"/>
          </a:xfrm>
        </p:spPr>
      </p:pic>
      <p:pic>
        <p:nvPicPr>
          <p:cNvPr id="12" name="Content Placeholder 11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322" y="2489164"/>
            <a:ext cx="3760078" cy="3507158"/>
          </a:xfrm>
        </p:spPr>
      </p:pic>
    </p:spTree>
    <p:extLst>
      <p:ext uri="{BB962C8B-B14F-4D97-AF65-F5344CB8AC3E}">
        <p14:creationId xmlns:p14="http://schemas.microsoft.com/office/powerpoint/2010/main" val="144320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&amp; Adjectives: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He was a difficult, stubborn child. (coordinate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  <a:p>
            <a:pPr lvl="0"/>
            <a:r>
              <a:rPr lang="en-US" dirty="0"/>
              <a:t>She often wore a gray wool shawl.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non-coordinate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lvl="0"/>
            <a:r>
              <a:rPr lang="en-US" dirty="0" smtClean="0"/>
              <a:t>The suspect is a blond, tall, light-skinned man wearing a blue University of Michigan sweatshirt and green Michigan State University sweatpants.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8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think you got this?  Show 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5029200"/>
          </a:xfrm>
        </p:spPr>
        <p:txBody>
          <a:bodyPr/>
          <a:lstStyle/>
          <a:p>
            <a:r>
              <a:rPr lang="en-US" dirty="0" smtClean="0"/>
              <a:t>In your table groups, take 5 minutes to write the best sentence you can that uses as many adjective commas as you can.</a:t>
            </a:r>
          </a:p>
          <a:p>
            <a:pPr lvl="1"/>
            <a:r>
              <a:rPr lang="en-US" dirty="0" smtClean="0"/>
              <a:t>ex. I like a tall, cold glass of milk with warm, chewy,  chocolate chip cookies.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Once you settle on a sentence, choose someone to come up and write it on the board.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2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Rule I’m Sure You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dirty="0"/>
              <a:t>Put a comma after the attribution BEFORE a quote and before the attribution AFTER a quote:</a:t>
            </a:r>
          </a:p>
          <a:p>
            <a:pPr lvl="1"/>
            <a:r>
              <a:rPr lang="en-US" sz="2800" dirty="0"/>
              <a:t>ex. The coach said, “If you can dodge a wrench, you can dodge a ball.”</a:t>
            </a:r>
          </a:p>
          <a:p>
            <a:pPr lvl="1"/>
            <a:r>
              <a:rPr lang="en-US" sz="2800" dirty="0"/>
              <a:t>ex. The anchorman said, “I’m Ron Burgundy?”</a:t>
            </a:r>
          </a:p>
          <a:p>
            <a:pPr lvl="1"/>
            <a:r>
              <a:rPr lang="en-US" dirty="0"/>
              <a:t>ex. “I am having a bad day,” he said.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90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Monkey in the Middle!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33400" y="2438400"/>
            <a:ext cx="3886200" cy="4267200"/>
          </a:xfrm>
        </p:spPr>
        <p:txBody>
          <a:bodyPr/>
          <a:lstStyle/>
          <a:p>
            <a:r>
              <a:rPr lang="en-US" dirty="0" smtClean="0"/>
              <a:t>Two </a:t>
            </a:r>
            <a:r>
              <a:rPr lang="en-US" dirty="0"/>
              <a:t>commas </a:t>
            </a:r>
            <a:endParaRPr lang="en-US" dirty="0" smtClean="0"/>
          </a:p>
          <a:p>
            <a:r>
              <a:rPr lang="en-US" dirty="0" smtClean="0"/>
              <a:t>Start </a:t>
            </a:r>
            <a:r>
              <a:rPr lang="en-US" dirty="0"/>
              <a:t>the second quote with a lower case </a:t>
            </a:r>
            <a:r>
              <a:rPr lang="en-US" dirty="0" smtClean="0"/>
              <a:t>letter</a:t>
            </a:r>
          </a:p>
          <a:p>
            <a:pPr lvl="1"/>
            <a:r>
              <a:rPr lang="en-US" dirty="0"/>
              <a:t>ex. “Hi, I’m Rachel</a:t>
            </a:r>
            <a:r>
              <a:rPr lang="en-US" b="1" dirty="0">
                <a:solidFill>
                  <a:srgbClr val="FF0000"/>
                </a:solidFill>
              </a:rPr>
              <a:t>,</a:t>
            </a:r>
            <a:r>
              <a:rPr lang="en-US" dirty="0"/>
              <a:t>” she said</a:t>
            </a:r>
            <a:r>
              <a:rPr lang="en-US" b="1" dirty="0">
                <a:solidFill>
                  <a:srgbClr val="FF0000"/>
                </a:solidFill>
              </a:rPr>
              <a:t>,</a:t>
            </a:r>
            <a:r>
              <a:rPr lang="en-US" dirty="0"/>
              <a:t> “and I’m the new office assistant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44196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Use </a:t>
            </a:r>
            <a:r>
              <a:rPr lang="en-US" dirty="0"/>
              <a:t>a </a:t>
            </a:r>
            <a:r>
              <a:rPr lang="en-US" dirty="0" smtClean="0"/>
              <a:t>comma in quote and period after attribution</a:t>
            </a:r>
          </a:p>
          <a:p>
            <a:pPr lvl="0"/>
            <a:r>
              <a:rPr lang="en-US" dirty="0" smtClean="0"/>
              <a:t>Capitalize </a:t>
            </a:r>
            <a:r>
              <a:rPr lang="en-US" dirty="0"/>
              <a:t>the first letter of the next quote.  </a:t>
            </a:r>
            <a:r>
              <a:rPr lang="en-US" b="1" dirty="0"/>
              <a:t>If you don’t, you’ll create run-on sentences</a:t>
            </a:r>
            <a:r>
              <a:rPr lang="en-US" b="1" dirty="0" smtClean="0"/>
              <a:t>.</a:t>
            </a:r>
          </a:p>
          <a:p>
            <a:pPr lvl="1"/>
            <a:r>
              <a:rPr lang="en-US" dirty="0"/>
              <a:t>ex. “I’ll be back tomorrow</a:t>
            </a:r>
            <a:r>
              <a:rPr lang="en-US" b="1" dirty="0">
                <a:solidFill>
                  <a:srgbClr val="FF0000"/>
                </a:solidFill>
              </a:rPr>
              <a:t>,</a:t>
            </a:r>
            <a:r>
              <a:rPr lang="en-US" dirty="0"/>
              <a:t>” the substitute said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r>
              <a:rPr lang="en-US" dirty="0"/>
              <a:t>  “Ms. Davis is still sick.”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1447800"/>
            <a:ext cx="4023360" cy="640080"/>
          </a:xfrm>
        </p:spPr>
        <p:txBody>
          <a:bodyPr/>
          <a:lstStyle/>
          <a:p>
            <a:r>
              <a:rPr lang="en-US" dirty="0" smtClean="0"/>
              <a:t>Quote is only one sentence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63440" y="1447800"/>
            <a:ext cx="4023360" cy="640080"/>
          </a:xfrm>
        </p:spPr>
        <p:txBody>
          <a:bodyPr/>
          <a:lstStyle/>
          <a:p>
            <a:r>
              <a:rPr lang="en-US" dirty="0" smtClean="0"/>
              <a:t>Quote is more than one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51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or Out?  Where does it 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When the comma or period comes at the end of the quote, it ALWAYS goes inside the quotation marks! 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/>
            <a:r>
              <a:rPr lang="en-US" dirty="0"/>
              <a:t>Other punctuation such as semi-colons, colons, question marks, exclamation points can go either inside the quotation marks or outside, depending on the situation.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07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Commas &amp; Adjectives</a:t>
            </a:r>
            <a:endParaRPr lang="en-US" sz="36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37" b="10237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&lt;Insert COPS theme song&gt;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337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Adjectives…Have a Specific Order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62475"/>
              </p:ext>
            </p:extLst>
          </p:nvPr>
        </p:nvGraphicFramePr>
        <p:xfrm>
          <a:off x="1752600" y="1295400"/>
          <a:ext cx="6705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130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“Don’t Worry, Be Happy…”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Don’t worry, knowing the order of the adjectives won’t be on the quiz.</a:t>
            </a:r>
          </a:p>
          <a:p>
            <a:endParaRPr lang="en-US" dirty="0"/>
          </a:p>
          <a:p>
            <a:r>
              <a:rPr lang="en-US" dirty="0" smtClean="0"/>
              <a:t>However, I did show you it for a reason.</a:t>
            </a:r>
          </a:p>
          <a:p>
            <a:endParaRPr lang="en-US" dirty="0"/>
          </a:p>
          <a:p>
            <a:r>
              <a:rPr lang="en-US" dirty="0" smtClean="0"/>
              <a:t>Not all adjectives are “created equal”.</a:t>
            </a:r>
          </a:p>
          <a:p>
            <a:endParaRPr lang="en-US" dirty="0"/>
          </a:p>
          <a:p>
            <a:r>
              <a:rPr lang="en-US" dirty="0" smtClean="0"/>
              <a:t>Why is this important?  Commas, of course!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86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&amp;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Rule</a:t>
            </a:r>
            <a:r>
              <a:rPr lang="en-US" dirty="0"/>
              <a:t>: Use commas to separate two or more coordinate adjectives that describe </a:t>
            </a:r>
            <a:r>
              <a:rPr lang="en-US" dirty="0" smtClean="0"/>
              <a:t>the </a:t>
            </a:r>
            <a:r>
              <a:rPr lang="en-US" dirty="0"/>
              <a:t>same noun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b="1" dirty="0"/>
              <a:t>What’s the</a:t>
            </a:r>
            <a:r>
              <a:rPr lang="en-US" dirty="0"/>
              <a:t> </a:t>
            </a:r>
            <a:r>
              <a:rPr lang="en-US" b="1" dirty="0"/>
              <a:t>difference between coordinate adjectives and non-coordinate adjectives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Coordinate adjectives are equal to one another.  Non-coordinate adjectives are not.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17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Commas &amp;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How do you know if they are equal?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Ask yourself these two questions.  If you answer “yes” to both, then they are equal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/>
              <a:t>Does the sentence make sense if the adjectives are written in reverse order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  <a:p>
            <a:pPr lvl="1"/>
            <a:r>
              <a:rPr lang="en-US" dirty="0"/>
              <a:t>Does the sentence make sense if the adjectives are written with </a:t>
            </a:r>
            <a:r>
              <a:rPr lang="en-US" i="1" dirty="0"/>
              <a:t>and</a:t>
            </a:r>
            <a:r>
              <a:rPr lang="en-US" dirty="0"/>
              <a:t> between them?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81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1155</TotalTime>
  <Words>493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Commas &amp; Quotes: What do you do?</vt:lpstr>
      <vt:lpstr>The Rule I’m Sure You Know…</vt:lpstr>
      <vt:lpstr>Monkey in the Middle!</vt:lpstr>
      <vt:lpstr>In or Out?  Where does it go?</vt:lpstr>
      <vt:lpstr>Commas &amp; Adjectives</vt:lpstr>
      <vt:lpstr>Adjectives…Have a Specific Order</vt:lpstr>
      <vt:lpstr>“Don’t Worry, Be Happy…”</vt:lpstr>
      <vt:lpstr>Commas &amp; Adjectives</vt:lpstr>
      <vt:lpstr>Commas &amp; Adjectives</vt:lpstr>
      <vt:lpstr>Commas &amp; Adjectives: Examples</vt:lpstr>
      <vt:lpstr>You think you got this?  Show me.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 Davis</dc:creator>
  <cp:lastModifiedBy>Kat Davis</cp:lastModifiedBy>
  <cp:revision>8</cp:revision>
  <dcterms:created xsi:type="dcterms:W3CDTF">2013-01-26T23:17:49Z</dcterms:created>
  <dcterms:modified xsi:type="dcterms:W3CDTF">2013-01-27T18:33:44Z</dcterms:modified>
</cp:coreProperties>
</file>