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61" r:id="rId4"/>
    <p:sldId id="257" r:id="rId5"/>
    <p:sldId id="258" r:id="rId6"/>
    <p:sldId id="262" r:id="rId7"/>
    <p:sldId id="264" r:id="rId8"/>
    <p:sldId id="265" r:id="rId9"/>
    <p:sldId id="266" r:id="rId10"/>
    <p:sldId id="263" r:id="rId11"/>
    <p:sldId id="270" r:id="rId12"/>
    <p:sldId id="267" r:id="rId13"/>
    <p:sldId id="271" r:id="rId14"/>
    <p:sldId id="268" r:id="rId15"/>
    <p:sldId id="273" r:id="rId16"/>
    <p:sldId id="274" r:id="rId17"/>
    <p:sldId id="275"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C9BC34-7406-448D-A163-75A91A31AEC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022A0ADD-5F4B-49DB-B203-61CD01E3CF06}">
      <dgm:prSet/>
      <dgm:spPr/>
      <dgm:t>
        <a:bodyPr/>
        <a:lstStyle/>
        <a:p>
          <a:pPr rtl="0"/>
          <a:r>
            <a:rPr lang="en-US" dirty="0" smtClean="0"/>
            <a:t>Commas with Introductory Elements</a:t>
          </a:r>
          <a:endParaRPr lang="en-US" dirty="0"/>
        </a:p>
      </dgm:t>
    </dgm:pt>
    <dgm:pt modelId="{C6596D60-DEF7-4276-B395-45121960B752}" type="parTrans" cxnId="{E65DCD01-B427-42B8-B650-C04225EA8F0B}">
      <dgm:prSet/>
      <dgm:spPr/>
      <dgm:t>
        <a:bodyPr/>
        <a:lstStyle/>
        <a:p>
          <a:endParaRPr lang="en-US"/>
        </a:p>
      </dgm:t>
    </dgm:pt>
    <dgm:pt modelId="{15C2032B-65DF-4F1A-90DD-09344BD9DDF0}" type="sibTrans" cxnId="{E65DCD01-B427-42B8-B650-C04225EA8F0B}">
      <dgm:prSet/>
      <dgm:spPr/>
      <dgm:t>
        <a:bodyPr/>
        <a:lstStyle/>
        <a:p>
          <a:endParaRPr lang="en-US"/>
        </a:p>
      </dgm:t>
    </dgm:pt>
    <dgm:pt modelId="{D185A2CB-2CF1-4A00-8E25-ED47FA65096A}">
      <dgm:prSet/>
      <dgm:spPr/>
      <dgm:t>
        <a:bodyPr/>
        <a:lstStyle/>
        <a:p>
          <a:pPr rtl="0"/>
          <a:r>
            <a:rPr lang="en-US" b="1" smtClean="0"/>
            <a:t>Words </a:t>
          </a:r>
          <a:endParaRPr lang="en-US"/>
        </a:p>
      </dgm:t>
    </dgm:pt>
    <dgm:pt modelId="{3A727E33-23AC-4D85-BDD4-BF21758955EC}" type="parTrans" cxnId="{1C7294D3-9452-42A2-AEA0-EB3D159C0C85}">
      <dgm:prSet/>
      <dgm:spPr/>
      <dgm:t>
        <a:bodyPr/>
        <a:lstStyle/>
        <a:p>
          <a:endParaRPr lang="en-US"/>
        </a:p>
      </dgm:t>
    </dgm:pt>
    <dgm:pt modelId="{D7B6FF44-4988-45B9-85DD-F1B6E141616F}" type="sibTrans" cxnId="{1C7294D3-9452-42A2-AEA0-EB3D159C0C85}">
      <dgm:prSet/>
      <dgm:spPr/>
      <dgm:t>
        <a:bodyPr/>
        <a:lstStyle/>
        <a:p>
          <a:endParaRPr lang="en-US"/>
        </a:p>
      </dgm:t>
    </dgm:pt>
    <dgm:pt modelId="{8E007E69-2961-4D61-9A4A-6C93E701F6AF}">
      <dgm:prSet/>
      <dgm:spPr/>
      <dgm:t>
        <a:bodyPr/>
        <a:lstStyle/>
        <a:p>
          <a:pPr rtl="0"/>
          <a:r>
            <a:rPr lang="en-US" dirty="0" smtClean="0"/>
            <a:t>Meanwhile, the dog at two bowls of food</a:t>
          </a:r>
          <a:endParaRPr lang="en-US" dirty="0"/>
        </a:p>
      </dgm:t>
    </dgm:pt>
    <dgm:pt modelId="{5E744935-EC82-490F-BC91-03B498A67E64}" type="parTrans" cxnId="{292B97CA-7F7E-4D1D-864D-2E2EF57FE29B}">
      <dgm:prSet/>
      <dgm:spPr/>
      <dgm:t>
        <a:bodyPr/>
        <a:lstStyle/>
        <a:p>
          <a:endParaRPr lang="en-US"/>
        </a:p>
      </dgm:t>
    </dgm:pt>
    <dgm:pt modelId="{DDA6C4A1-F702-42B1-8C0D-2B9FCA26E823}" type="sibTrans" cxnId="{292B97CA-7F7E-4D1D-864D-2E2EF57FE29B}">
      <dgm:prSet/>
      <dgm:spPr/>
      <dgm:t>
        <a:bodyPr/>
        <a:lstStyle/>
        <a:p>
          <a:endParaRPr lang="en-US"/>
        </a:p>
      </dgm:t>
    </dgm:pt>
    <dgm:pt modelId="{A854DD02-B249-46C2-8B4B-9F757BFE1750}">
      <dgm:prSet/>
      <dgm:spPr/>
      <dgm:t>
        <a:bodyPr/>
        <a:lstStyle/>
        <a:p>
          <a:pPr rtl="0"/>
          <a:r>
            <a:rPr lang="en-US" b="1" dirty="0" smtClean="0"/>
            <a:t>Prepositional Phrases </a:t>
          </a:r>
          <a:endParaRPr lang="en-US" dirty="0"/>
        </a:p>
      </dgm:t>
    </dgm:pt>
    <dgm:pt modelId="{AB6216A6-9D9F-4885-8632-341218734ACA}" type="parTrans" cxnId="{7BAD8CD4-55C8-4368-B441-8C401E58CBAD}">
      <dgm:prSet/>
      <dgm:spPr/>
      <dgm:t>
        <a:bodyPr/>
        <a:lstStyle/>
        <a:p>
          <a:endParaRPr lang="en-US"/>
        </a:p>
      </dgm:t>
    </dgm:pt>
    <dgm:pt modelId="{49218E1E-E5BE-461A-8988-29506C60F048}" type="sibTrans" cxnId="{7BAD8CD4-55C8-4368-B441-8C401E58CBAD}">
      <dgm:prSet/>
      <dgm:spPr/>
      <dgm:t>
        <a:bodyPr/>
        <a:lstStyle/>
        <a:p>
          <a:endParaRPr lang="en-US"/>
        </a:p>
      </dgm:t>
    </dgm:pt>
    <dgm:pt modelId="{A81E2970-64DB-4D06-9852-8AA080FAFCAE}">
      <dgm:prSet/>
      <dgm:spPr/>
      <dgm:t>
        <a:bodyPr/>
        <a:lstStyle/>
        <a:p>
          <a:pPr rtl="0"/>
          <a:r>
            <a:rPr lang="en-US" dirty="0" smtClean="0"/>
            <a:t>In the summer of 2006, I lived in Australia.</a:t>
          </a:r>
          <a:endParaRPr lang="en-US" dirty="0"/>
        </a:p>
      </dgm:t>
    </dgm:pt>
    <dgm:pt modelId="{A4ED5685-AB7C-4596-96B7-96802E052119}" type="parTrans" cxnId="{6C67B1F1-4A16-4BEC-9F27-709B541440E4}">
      <dgm:prSet/>
      <dgm:spPr/>
      <dgm:t>
        <a:bodyPr/>
        <a:lstStyle/>
        <a:p>
          <a:endParaRPr lang="en-US"/>
        </a:p>
      </dgm:t>
    </dgm:pt>
    <dgm:pt modelId="{B7ADF18B-AD61-4EC2-8A9F-6AE4DFE5118B}" type="sibTrans" cxnId="{6C67B1F1-4A16-4BEC-9F27-709B541440E4}">
      <dgm:prSet/>
      <dgm:spPr/>
      <dgm:t>
        <a:bodyPr/>
        <a:lstStyle/>
        <a:p>
          <a:endParaRPr lang="en-US"/>
        </a:p>
      </dgm:t>
    </dgm:pt>
    <dgm:pt modelId="{0EB09795-F73D-4BB2-85ED-9B9C94796069}">
      <dgm:prSet/>
      <dgm:spPr/>
      <dgm:t>
        <a:bodyPr/>
        <a:lstStyle/>
        <a:p>
          <a:pPr rtl="0"/>
          <a:r>
            <a:rPr lang="en-US" b="1" dirty="0" smtClean="0"/>
            <a:t>Participial Phrases</a:t>
          </a:r>
          <a:endParaRPr lang="en-US" dirty="0"/>
        </a:p>
      </dgm:t>
    </dgm:pt>
    <dgm:pt modelId="{9E9A757F-A886-4D61-995A-02FC86860A81}" type="parTrans" cxnId="{8727309C-4E1C-4839-A304-601EEFFDDA0F}">
      <dgm:prSet/>
      <dgm:spPr/>
      <dgm:t>
        <a:bodyPr/>
        <a:lstStyle/>
        <a:p>
          <a:endParaRPr lang="en-US"/>
        </a:p>
      </dgm:t>
    </dgm:pt>
    <dgm:pt modelId="{8CA7566A-8E7D-46BE-A78C-538F6863068D}" type="sibTrans" cxnId="{8727309C-4E1C-4839-A304-601EEFFDDA0F}">
      <dgm:prSet/>
      <dgm:spPr/>
      <dgm:t>
        <a:bodyPr/>
        <a:lstStyle/>
        <a:p>
          <a:endParaRPr lang="en-US"/>
        </a:p>
      </dgm:t>
    </dgm:pt>
    <dgm:pt modelId="{65091E5A-EC3B-4119-842F-A9E9E58943BC}">
      <dgm:prSet/>
      <dgm:spPr/>
      <dgm:t>
        <a:bodyPr/>
        <a:lstStyle/>
        <a:p>
          <a:pPr rtl="0"/>
          <a:r>
            <a:rPr lang="en-US" dirty="0" smtClean="0"/>
            <a:t>Walking into the mall, I saw a 20% off sign at The Gap.</a:t>
          </a:r>
          <a:endParaRPr lang="en-US" dirty="0"/>
        </a:p>
      </dgm:t>
    </dgm:pt>
    <dgm:pt modelId="{B2C0BB07-B1F8-4FBE-8D8B-6CB82B1D7DDF}" type="parTrans" cxnId="{A47A4075-760F-4CD9-A6BC-B122E5976B6B}">
      <dgm:prSet/>
      <dgm:spPr/>
      <dgm:t>
        <a:bodyPr/>
        <a:lstStyle/>
        <a:p>
          <a:endParaRPr lang="en-US"/>
        </a:p>
      </dgm:t>
    </dgm:pt>
    <dgm:pt modelId="{C33D016B-FA13-4AF8-89ED-9F595F5A70E2}" type="sibTrans" cxnId="{A47A4075-760F-4CD9-A6BC-B122E5976B6B}">
      <dgm:prSet/>
      <dgm:spPr/>
      <dgm:t>
        <a:bodyPr/>
        <a:lstStyle/>
        <a:p>
          <a:endParaRPr lang="en-US"/>
        </a:p>
      </dgm:t>
    </dgm:pt>
    <dgm:pt modelId="{A1AB9DE3-6BF7-4C54-BACD-42D30106C9C5}">
      <dgm:prSet/>
      <dgm:spPr/>
      <dgm:t>
        <a:bodyPr/>
        <a:lstStyle/>
        <a:p>
          <a:pPr rtl="0"/>
          <a:r>
            <a:rPr lang="en-US" b="1" smtClean="0"/>
            <a:t>Adverb Phrases</a:t>
          </a:r>
          <a:endParaRPr lang="en-US"/>
        </a:p>
      </dgm:t>
    </dgm:pt>
    <dgm:pt modelId="{D7B14920-1B94-40B8-9D62-9251A55E38C4}" type="parTrans" cxnId="{B1CBFE75-B082-4095-AA50-0308007C8E12}">
      <dgm:prSet/>
      <dgm:spPr/>
      <dgm:t>
        <a:bodyPr/>
        <a:lstStyle/>
        <a:p>
          <a:endParaRPr lang="en-US"/>
        </a:p>
      </dgm:t>
    </dgm:pt>
    <dgm:pt modelId="{87259E13-6AA3-4665-8322-5DFE5E7C0312}" type="sibTrans" cxnId="{B1CBFE75-B082-4095-AA50-0308007C8E12}">
      <dgm:prSet/>
      <dgm:spPr/>
      <dgm:t>
        <a:bodyPr/>
        <a:lstStyle/>
        <a:p>
          <a:endParaRPr lang="en-US"/>
        </a:p>
      </dgm:t>
    </dgm:pt>
    <dgm:pt modelId="{4556F8EC-B2FC-4C8F-8246-65443E07204F}">
      <dgm:prSet/>
      <dgm:spPr/>
      <dgm:t>
        <a:bodyPr/>
        <a:lstStyle/>
        <a:p>
          <a:pPr rtl="0"/>
          <a:r>
            <a:rPr lang="en-US" dirty="0" smtClean="0"/>
            <a:t>After the swim meet, Michael swam a dozen more laps.</a:t>
          </a:r>
          <a:endParaRPr lang="en-US" dirty="0"/>
        </a:p>
      </dgm:t>
    </dgm:pt>
    <dgm:pt modelId="{E8375B7C-440D-4DA4-94CF-9D23D48DF78E}" type="parTrans" cxnId="{647F9AB9-35CA-4251-9DE0-F5FBA1A35438}">
      <dgm:prSet/>
      <dgm:spPr/>
      <dgm:t>
        <a:bodyPr/>
        <a:lstStyle/>
        <a:p>
          <a:endParaRPr lang="en-US"/>
        </a:p>
      </dgm:t>
    </dgm:pt>
    <dgm:pt modelId="{4F12DABF-D99D-4202-99FA-D9784210F477}" type="sibTrans" cxnId="{647F9AB9-35CA-4251-9DE0-F5FBA1A35438}">
      <dgm:prSet/>
      <dgm:spPr/>
      <dgm:t>
        <a:bodyPr/>
        <a:lstStyle/>
        <a:p>
          <a:endParaRPr lang="en-US"/>
        </a:p>
      </dgm:t>
    </dgm:pt>
    <dgm:pt modelId="{6ADFAEC7-9E8E-4A88-BAAC-7D2FFF716D0E}" type="pres">
      <dgm:prSet presAssocID="{B4C9BC34-7406-448D-A163-75A91A31AEC8}" presName="vert0" presStyleCnt="0">
        <dgm:presLayoutVars>
          <dgm:dir/>
          <dgm:animOne val="branch"/>
          <dgm:animLvl val="lvl"/>
        </dgm:presLayoutVars>
      </dgm:prSet>
      <dgm:spPr/>
      <dgm:t>
        <a:bodyPr/>
        <a:lstStyle/>
        <a:p>
          <a:endParaRPr lang="en-US"/>
        </a:p>
      </dgm:t>
    </dgm:pt>
    <dgm:pt modelId="{D291F90E-9FBF-4C1C-8EA1-C4F6815CFDE1}" type="pres">
      <dgm:prSet presAssocID="{022A0ADD-5F4B-49DB-B203-61CD01E3CF06}" presName="thickLine" presStyleLbl="alignNode1" presStyleIdx="0" presStyleCnt="1"/>
      <dgm:spPr/>
    </dgm:pt>
    <dgm:pt modelId="{8F4CD31A-E435-431F-80C9-B655CB89F3FD}" type="pres">
      <dgm:prSet presAssocID="{022A0ADD-5F4B-49DB-B203-61CD01E3CF06}" presName="horz1" presStyleCnt="0"/>
      <dgm:spPr/>
    </dgm:pt>
    <dgm:pt modelId="{1AA36998-C3B1-4CF7-9AA9-B269D62504A4}" type="pres">
      <dgm:prSet presAssocID="{022A0ADD-5F4B-49DB-B203-61CD01E3CF06}" presName="tx1" presStyleLbl="revTx" presStyleIdx="0" presStyleCnt="9"/>
      <dgm:spPr/>
      <dgm:t>
        <a:bodyPr/>
        <a:lstStyle/>
        <a:p>
          <a:endParaRPr lang="en-US"/>
        </a:p>
      </dgm:t>
    </dgm:pt>
    <dgm:pt modelId="{47429CBD-5375-45A1-9A11-B65B85E8692E}" type="pres">
      <dgm:prSet presAssocID="{022A0ADD-5F4B-49DB-B203-61CD01E3CF06}" presName="vert1" presStyleCnt="0"/>
      <dgm:spPr/>
    </dgm:pt>
    <dgm:pt modelId="{40801796-309E-4549-86EA-027DD4BA8055}" type="pres">
      <dgm:prSet presAssocID="{D185A2CB-2CF1-4A00-8E25-ED47FA65096A}" presName="vertSpace2a" presStyleCnt="0"/>
      <dgm:spPr/>
    </dgm:pt>
    <dgm:pt modelId="{21BFA27B-E1CC-440A-B9D1-8B622305C5EB}" type="pres">
      <dgm:prSet presAssocID="{D185A2CB-2CF1-4A00-8E25-ED47FA65096A}" presName="horz2" presStyleCnt="0"/>
      <dgm:spPr/>
    </dgm:pt>
    <dgm:pt modelId="{5692914E-FC90-4CAB-A041-38290F38B27C}" type="pres">
      <dgm:prSet presAssocID="{D185A2CB-2CF1-4A00-8E25-ED47FA65096A}" presName="horzSpace2" presStyleCnt="0"/>
      <dgm:spPr/>
    </dgm:pt>
    <dgm:pt modelId="{73C3B94A-DE85-4301-9766-0B99456B6744}" type="pres">
      <dgm:prSet presAssocID="{D185A2CB-2CF1-4A00-8E25-ED47FA65096A}" presName="tx2" presStyleLbl="revTx" presStyleIdx="1" presStyleCnt="9"/>
      <dgm:spPr/>
      <dgm:t>
        <a:bodyPr/>
        <a:lstStyle/>
        <a:p>
          <a:endParaRPr lang="en-US"/>
        </a:p>
      </dgm:t>
    </dgm:pt>
    <dgm:pt modelId="{5613D769-9DE0-47BE-8C7A-52E1FD4E6C90}" type="pres">
      <dgm:prSet presAssocID="{D185A2CB-2CF1-4A00-8E25-ED47FA65096A}" presName="vert2" presStyleCnt="0"/>
      <dgm:spPr/>
    </dgm:pt>
    <dgm:pt modelId="{70D74F9C-E2EA-44CE-8D44-7B0D61DB96F2}" type="pres">
      <dgm:prSet presAssocID="{8E007E69-2961-4D61-9A4A-6C93E701F6AF}" presName="horz3" presStyleCnt="0"/>
      <dgm:spPr/>
    </dgm:pt>
    <dgm:pt modelId="{7649FB15-A248-4CD0-8E90-F23D2173B0F7}" type="pres">
      <dgm:prSet presAssocID="{8E007E69-2961-4D61-9A4A-6C93E701F6AF}" presName="horzSpace3" presStyleCnt="0"/>
      <dgm:spPr/>
    </dgm:pt>
    <dgm:pt modelId="{C818027D-405D-4BF4-A8A9-0F235D35398E}" type="pres">
      <dgm:prSet presAssocID="{8E007E69-2961-4D61-9A4A-6C93E701F6AF}" presName="tx3" presStyleLbl="revTx" presStyleIdx="2" presStyleCnt="9"/>
      <dgm:spPr/>
      <dgm:t>
        <a:bodyPr/>
        <a:lstStyle/>
        <a:p>
          <a:endParaRPr lang="en-US"/>
        </a:p>
      </dgm:t>
    </dgm:pt>
    <dgm:pt modelId="{A4C8A029-27B8-451E-BD1B-FBC140DD8388}" type="pres">
      <dgm:prSet presAssocID="{8E007E69-2961-4D61-9A4A-6C93E701F6AF}" presName="vert3" presStyleCnt="0"/>
      <dgm:spPr/>
    </dgm:pt>
    <dgm:pt modelId="{4E78B921-84A9-40D3-B522-4974B5F9D773}" type="pres">
      <dgm:prSet presAssocID="{D185A2CB-2CF1-4A00-8E25-ED47FA65096A}" presName="thinLine2b" presStyleLbl="callout" presStyleIdx="0" presStyleCnt="4"/>
      <dgm:spPr/>
    </dgm:pt>
    <dgm:pt modelId="{304F5823-A329-4257-A655-8D2BD31B94A2}" type="pres">
      <dgm:prSet presAssocID="{D185A2CB-2CF1-4A00-8E25-ED47FA65096A}" presName="vertSpace2b" presStyleCnt="0"/>
      <dgm:spPr/>
    </dgm:pt>
    <dgm:pt modelId="{2B59A8EE-D506-451A-A89E-4F10294EBCC2}" type="pres">
      <dgm:prSet presAssocID="{A854DD02-B249-46C2-8B4B-9F757BFE1750}" presName="horz2" presStyleCnt="0"/>
      <dgm:spPr/>
    </dgm:pt>
    <dgm:pt modelId="{37B721F1-84C2-46A3-9326-289EB7335F4A}" type="pres">
      <dgm:prSet presAssocID="{A854DD02-B249-46C2-8B4B-9F757BFE1750}" presName="horzSpace2" presStyleCnt="0"/>
      <dgm:spPr/>
    </dgm:pt>
    <dgm:pt modelId="{3DB0BC7D-0E66-408C-97DC-214C409889F8}" type="pres">
      <dgm:prSet presAssocID="{A854DD02-B249-46C2-8B4B-9F757BFE1750}" presName="tx2" presStyleLbl="revTx" presStyleIdx="3" presStyleCnt="9"/>
      <dgm:spPr/>
      <dgm:t>
        <a:bodyPr/>
        <a:lstStyle/>
        <a:p>
          <a:endParaRPr lang="en-US"/>
        </a:p>
      </dgm:t>
    </dgm:pt>
    <dgm:pt modelId="{E276B194-6C8A-4897-B63C-61C53130646D}" type="pres">
      <dgm:prSet presAssocID="{A854DD02-B249-46C2-8B4B-9F757BFE1750}" presName="vert2" presStyleCnt="0"/>
      <dgm:spPr/>
    </dgm:pt>
    <dgm:pt modelId="{AF997B03-E5D1-4A22-9039-9F5E35C0F744}" type="pres">
      <dgm:prSet presAssocID="{A81E2970-64DB-4D06-9852-8AA080FAFCAE}" presName="horz3" presStyleCnt="0"/>
      <dgm:spPr/>
    </dgm:pt>
    <dgm:pt modelId="{7D178DF2-D461-4FDD-BC23-711DE2F79E7B}" type="pres">
      <dgm:prSet presAssocID="{A81E2970-64DB-4D06-9852-8AA080FAFCAE}" presName="horzSpace3" presStyleCnt="0"/>
      <dgm:spPr/>
    </dgm:pt>
    <dgm:pt modelId="{46B587A2-62EE-43C1-A10E-3DDF0A92D1FF}" type="pres">
      <dgm:prSet presAssocID="{A81E2970-64DB-4D06-9852-8AA080FAFCAE}" presName="tx3" presStyleLbl="revTx" presStyleIdx="4" presStyleCnt="9"/>
      <dgm:spPr/>
      <dgm:t>
        <a:bodyPr/>
        <a:lstStyle/>
        <a:p>
          <a:endParaRPr lang="en-US"/>
        </a:p>
      </dgm:t>
    </dgm:pt>
    <dgm:pt modelId="{9A9F9409-B89F-4472-B7F1-FC9CD14CA50E}" type="pres">
      <dgm:prSet presAssocID="{A81E2970-64DB-4D06-9852-8AA080FAFCAE}" presName="vert3" presStyleCnt="0"/>
      <dgm:spPr/>
    </dgm:pt>
    <dgm:pt modelId="{547876D1-28B7-4C34-B6FE-2DA7724DCD2B}" type="pres">
      <dgm:prSet presAssocID="{A854DD02-B249-46C2-8B4B-9F757BFE1750}" presName="thinLine2b" presStyleLbl="callout" presStyleIdx="1" presStyleCnt="4"/>
      <dgm:spPr/>
    </dgm:pt>
    <dgm:pt modelId="{A4C8E4A5-AC34-4135-978E-34CDAC6F0B78}" type="pres">
      <dgm:prSet presAssocID="{A854DD02-B249-46C2-8B4B-9F757BFE1750}" presName="vertSpace2b" presStyleCnt="0"/>
      <dgm:spPr/>
    </dgm:pt>
    <dgm:pt modelId="{CFF4BFAD-7E2A-40B9-88F0-5A8DA4CC0DFC}" type="pres">
      <dgm:prSet presAssocID="{0EB09795-F73D-4BB2-85ED-9B9C94796069}" presName="horz2" presStyleCnt="0"/>
      <dgm:spPr/>
    </dgm:pt>
    <dgm:pt modelId="{A80A2BE9-8B75-4559-9AE4-D1FEAE8744AB}" type="pres">
      <dgm:prSet presAssocID="{0EB09795-F73D-4BB2-85ED-9B9C94796069}" presName="horzSpace2" presStyleCnt="0"/>
      <dgm:spPr/>
    </dgm:pt>
    <dgm:pt modelId="{E34193B8-505D-4CA2-855D-9DD4738BE482}" type="pres">
      <dgm:prSet presAssocID="{0EB09795-F73D-4BB2-85ED-9B9C94796069}" presName="tx2" presStyleLbl="revTx" presStyleIdx="5" presStyleCnt="9"/>
      <dgm:spPr/>
      <dgm:t>
        <a:bodyPr/>
        <a:lstStyle/>
        <a:p>
          <a:endParaRPr lang="en-US"/>
        </a:p>
      </dgm:t>
    </dgm:pt>
    <dgm:pt modelId="{A2DF41D3-C999-4680-9729-C6EED487EC01}" type="pres">
      <dgm:prSet presAssocID="{0EB09795-F73D-4BB2-85ED-9B9C94796069}" presName="vert2" presStyleCnt="0"/>
      <dgm:spPr/>
    </dgm:pt>
    <dgm:pt modelId="{ADE5986A-6B03-4678-AEA7-93C2A735241E}" type="pres">
      <dgm:prSet presAssocID="{65091E5A-EC3B-4119-842F-A9E9E58943BC}" presName="horz3" presStyleCnt="0"/>
      <dgm:spPr/>
    </dgm:pt>
    <dgm:pt modelId="{12064F56-BB39-422A-88CE-4003A4333431}" type="pres">
      <dgm:prSet presAssocID="{65091E5A-EC3B-4119-842F-A9E9E58943BC}" presName="horzSpace3" presStyleCnt="0"/>
      <dgm:spPr/>
    </dgm:pt>
    <dgm:pt modelId="{881160D4-5779-4BB8-A006-A526DFCB421B}" type="pres">
      <dgm:prSet presAssocID="{65091E5A-EC3B-4119-842F-A9E9E58943BC}" presName="tx3" presStyleLbl="revTx" presStyleIdx="6" presStyleCnt="9"/>
      <dgm:spPr/>
      <dgm:t>
        <a:bodyPr/>
        <a:lstStyle/>
        <a:p>
          <a:endParaRPr lang="en-US"/>
        </a:p>
      </dgm:t>
    </dgm:pt>
    <dgm:pt modelId="{4A4AC974-124B-46E3-8562-71787B813C84}" type="pres">
      <dgm:prSet presAssocID="{65091E5A-EC3B-4119-842F-A9E9E58943BC}" presName="vert3" presStyleCnt="0"/>
      <dgm:spPr/>
    </dgm:pt>
    <dgm:pt modelId="{DD283C72-F703-41C0-8240-1435C94C1FE4}" type="pres">
      <dgm:prSet presAssocID="{0EB09795-F73D-4BB2-85ED-9B9C94796069}" presName="thinLine2b" presStyleLbl="callout" presStyleIdx="2" presStyleCnt="4"/>
      <dgm:spPr/>
    </dgm:pt>
    <dgm:pt modelId="{0E287E5C-70FD-4AB7-B423-C55C3A697143}" type="pres">
      <dgm:prSet presAssocID="{0EB09795-F73D-4BB2-85ED-9B9C94796069}" presName="vertSpace2b" presStyleCnt="0"/>
      <dgm:spPr/>
    </dgm:pt>
    <dgm:pt modelId="{686C0232-BD11-4BB2-AD5E-B07C292E83A8}" type="pres">
      <dgm:prSet presAssocID="{A1AB9DE3-6BF7-4C54-BACD-42D30106C9C5}" presName="horz2" presStyleCnt="0"/>
      <dgm:spPr/>
    </dgm:pt>
    <dgm:pt modelId="{80FDA87C-E01B-4EEF-AA8E-F16D11ED5521}" type="pres">
      <dgm:prSet presAssocID="{A1AB9DE3-6BF7-4C54-BACD-42D30106C9C5}" presName="horzSpace2" presStyleCnt="0"/>
      <dgm:spPr/>
    </dgm:pt>
    <dgm:pt modelId="{20409D34-1802-4150-BDA1-E880C391478E}" type="pres">
      <dgm:prSet presAssocID="{A1AB9DE3-6BF7-4C54-BACD-42D30106C9C5}" presName="tx2" presStyleLbl="revTx" presStyleIdx="7" presStyleCnt="9"/>
      <dgm:spPr/>
      <dgm:t>
        <a:bodyPr/>
        <a:lstStyle/>
        <a:p>
          <a:endParaRPr lang="en-US"/>
        </a:p>
      </dgm:t>
    </dgm:pt>
    <dgm:pt modelId="{AEEE0220-D5E2-4FCA-B64E-418E116AFF57}" type="pres">
      <dgm:prSet presAssocID="{A1AB9DE3-6BF7-4C54-BACD-42D30106C9C5}" presName="vert2" presStyleCnt="0"/>
      <dgm:spPr/>
    </dgm:pt>
    <dgm:pt modelId="{C4B70095-38A4-4FD3-9E02-FC9536E1A1A7}" type="pres">
      <dgm:prSet presAssocID="{4556F8EC-B2FC-4C8F-8246-65443E07204F}" presName="horz3" presStyleCnt="0"/>
      <dgm:spPr/>
    </dgm:pt>
    <dgm:pt modelId="{8376657A-C2C0-4B38-ABB3-B74743D3A336}" type="pres">
      <dgm:prSet presAssocID="{4556F8EC-B2FC-4C8F-8246-65443E07204F}" presName="horzSpace3" presStyleCnt="0"/>
      <dgm:spPr/>
    </dgm:pt>
    <dgm:pt modelId="{60EA0526-587F-405A-8CE1-811161086024}" type="pres">
      <dgm:prSet presAssocID="{4556F8EC-B2FC-4C8F-8246-65443E07204F}" presName="tx3" presStyleLbl="revTx" presStyleIdx="8" presStyleCnt="9"/>
      <dgm:spPr/>
      <dgm:t>
        <a:bodyPr/>
        <a:lstStyle/>
        <a:p>
          <a:endParaRPr lang="en-US"/>
        </a:p>
      </dgm:t>
    </dgm:pt>
    <dgm:pt modelId="{9189A18C-5643-456C-8369-FD8B185D168E}" type="pres">
      <dgm:prSet presAssocID="{4556F8EC-B2FC-4C8F-8246-65443E07204F}" presName="vert3" presStyleCnt="0"/>
      <dgm:spPr/>
    </dgm:pt>
    <dgm:pt modelId="{C702FE9B-61B7-4F63-9A9E-6CC240AEF821}" type="pres">
      <dgm:prSet presAssocID="{A1AB9DE3-6BF7-4C54-BACD-42D30106C9C5}" presName="thinLine2b" presStyleLbl="callout" presStyleIdx="3" presStyleCnt="4"/>
      <dgm:spPr/>
    </dgm:pt>
    <dgm:pt modelId="{B3BCFB6D-F76D-4AB8-8B37-BA6F92158FC7}" type="pres">
      <dgm:prSet presAssocID="{A1AB9DE3-6BF7-4C54-BACD-42D30106C9C5}" presName="vertSpace2b" presStyleCnt="0"/>
      <dgm:spPr/>
    </dgm:pt>
  </dgm:ptLst>
  <dgm:cxnLst>
    <dgm:cxn modelId="{3DCB142B-0B95-4F27-9B82-A25CC8141B7A}" type="presOf" srcId="{B4C9BC34-7406-448D-A163-75A91A31AEC8}" destId="{6ADFAEC7-9E8E-4A88-BAAC-7D2FFF716D0E}" srcOrd="0" destOrd="0" presId="urn:microsoft.com/office/officeart/2008/layout/LinedList"/>
    <dgm:cxn modelId="{6C67B1F1-4A16-4BEC-9F27-709B541440E4}" srcId="{A854DD02-B249-46C2-8B4B-9F757BFE1750}" destId="{A81E2970-64DB-4D06-9852-8AA080FAFCAE}" srcOrd="0" destOrd="0" parTransId="{A4ED5685-AB7C-4596-96B7-96802E052119}" sibTransId="{B7ADF18B-AD61-4EC2-8A9F-6AE4DFE5118B}"/>
    <dgm:cxn modelId="{7AF05923-887A-4158-AB93-4495F3D790D8}" type="presOf" srcId="{D185A2CB-2CF1-4A00-8E25-ED47FA65096A}" destId="{73C3B94A-DE85-4301-9766-0B99456B6744}" srcOrd="0" destOrd="0" presId="urn:microsoft.com/office/officeart/2008/layout/LinedList"/>
    <dgm:cxn modelId="{8727309C-4E1C-4839-A304-601EEFFDDA0F}" srcId="{022A0ADD-5F4B-49DB-B203-61CD01E3CF06}" destId="{0EB09795-F73D-4BB2-85ED-9B9C94796069}" srcOrd="2" destOrd="0" parTransId="{9E9A757F-A886-4D61-995A-02FC86860A81}" sibTransId="{8CA7566A-8E7D-46BE-A78C-538F6863068D}"/>
    <dgm:cxn modelId="{34B92218-18D2-4F71-A0BB-C89955998485}" type="presOf" srcId="{A1AB9DE3-6BF7-4C54-BACD-42D30106C9C5}" destId="{20409D34-1802-4150-BDA1-E880C391478E}" srcOrd="0" destOrd="0" presId="urn:microsoft.com/office/officeart/2008/layout/LinedList"/>
    <dgm:cxn modelId="{BB4EDC42-1832-47BF-838A-8EF0291F84A8}" type="presOf" srcId="{65091E5A-EC3B-4119-842F-A9E9E58943BC}" destId="{881160D4-5779-4BB8-A006-A526DFCB421B}" srcOrd="0" destOrd="0" presId="urn:microsoft.com/office/officeart/2008/layout/LinedList"/>
    <dgm:cxn modelId="{1C7294D3-9452-42A2-AEA0-EB3D159C0C85}" srcId="{022A0ADD-5F4B-49DB-B203-61CD01E3CF06}" destId="{D185A2CB-2CF1-4A00-8E25-ED47FA65096A}" srcOrd="0" destOrd="0" parTransId="{3A727E33-23AC-4D85-BDD4-BF21758955EC}" sibTransId="{D7B6FF44-4988-45B9-85DD-F1B6E141616F}"/>
    <dgm:cxn modelId="{41E56E8F-124A-4041-BE48-A8A63BA243EA}" type="presOf" srcId="{A854DD02-B249-46C2-8B4B-9F757BFE1750}" destId="{3DB0BC7D-0E66-408C-97DC-214C409889F8}" srcOrd="0" destOrd="0" presId="urn:microsoft.com/office/officeart/2008/layout/LinedList"/>
    <dgm:cxn modelId="{95EB4FD0-AA9A-4E5C-A41D-6CCC12CFB2AF}" type="presOf" srcId="{4556F8EC-B2FC-4C8F-8246-65443E07204F}" destId="{60EA0526-587F-405A-8CE1-811161086024}" srcOrd="0" destOrd="0" presId="urn:microsoft.com/office/officeart/2008/layout/LinedList"/>
    <dgm:cxn modelId="{A47A4075-760F-4CD9-A6BC-B122E5976B6B}" srcId="{0EB09795-F73D-4BB2-85ED-9B9C94796069}" destId="{65091E5A-EC3B-4119-842F-A9E9E58943BC}" srcOrd="0" destOrd="0" parTransId="{B2C0BB07-B1F8-4FBE-8D8B-6CB82B1D7DDF}" sibTransId="{C33D016B-FA13-4AF8-89ED-9F595F5A70E2}"/>
    <dgm:cxn modelId="{7BAD8CD4-55C8-4368-B441-8C401E58CBAD}" srcId="{022A0ADD-5F4B-49DB-B203-61CD01E3CF06}" destId="{A854DD02-B249-46C2-8B4B-9F757BFE1750}" srcOrd="1" destOrd="0" parTransId="{AB6216A6-9D9F-4885-8632-341218734ACA}" sibTransId="{49218E1E-E5BE-461A-8988-29506C60F048}"/>
    <dgm:cxn modelId="{292B97CA-7F7E-4D1D-864D-2E2EF57FE29B}" srcId="{D185A2CB-2CF1-4A00-8E25-ED47FA65096A}" destId="{8E007E69-2961-4D61-9A4A-6C93E701F6AF}" srcOrd="0" destOrd="0" parTransId="{5E744935-EC82-490F-BC91-03B498A67E64}" sibTransId="{DDA6C4A1-F702-42B1-8C0D-2B9FCA26E823}"/>
    <dgm:cxn modelId="{FE60A625-60E7-4C4B-B32C-7047FC924881}" type="presOf" srcId="{A81E2970-64DB-4D06-9852-8AA080FAFCAE}" destId="{46B587A2-62EE-43C1-A10E-3DDF0A92D1FF}" srcOrd="0" destOrd="0" presId="urn:microsoft.com/office/officeart/2008/layout/LinedList"/>
    <dgm:cxn modelId="{B1CBFE75-B082-4095-AA50-0308007C8E12}" srcId="{022A0ADD-5F4B-49DB-B203-61CD01E3CF06}" destId="{A1AB9DE3-6BF7-4C54-BACD-42D30106C9C5}" srcOrd="3" destOrd="0" parTransId="{D7B14920-1B94-40B8-9D62-9251A55E38C4}" sibTransId="{87259E13-6AA3-4665-8322-5DFE5E7C0312}"/>
    <dgm:cxn modelId="{3D0FF65B-ED20-4621-8B18-55E0DA864BBF}" type="presOf" srcId="{0EB09795-F73D-4BB2-85ED-9B9C94796069}" destId="{E34193B8-505D-4CA2-855D-9DD4738BE482}" srcOrd="0" destOrd="0" presId="urn:microsoft.com/office/officeart/2008/layout/LinedList"/>
    <dgm:cxn modelId="{CB43F41C-42D4-4DB1-BFE7-541F7B6DA0A1}" type="presOf" srcId="{8E007E69-2961-4D61-9A4A-6C93E701F6AF}" destId="{C818027D-405D-4BF4-A8A9-0F235D35398E}" srcOrd="0" destOrd="0" presId="urn:microsoft.com/office/officeart/2008/layout/LinedList"/>
    <dgm:cxn modelId="{BEA2E0E1-A905-4630-A1F1-3C74D2D01604}" type="presOf" srcId="{022A0ADD-5F4B-49DB-B203-61CD01E3CF06}" destId="{1AA36998-C3B1-4CF7-9AA9-B269D62504A4}" srcOrd="0" destOrd="0" presId="urn:microsoft.com/office/officeart/2008/layout/LinedList"/>
    <dgm:cxn modelId="{647F9AB9-35CA-4251-9DE0-F5FBA1A35438}" srcId="{A1AB9DE3-6BF7-4C54-BACD-42D30106C9C5}" destId="{4556F8EC-B2FC-4C8F-8246-65443E07204F}" srcOrd="0" destOrd="0" parTransId="{E8375B7C-440D-4DA4-94CF-9D23D48DF78E}" sibTransId="{4F12DABF-D99D-4202-99FA-D9784210F477}"/>
    <dgm:cxn modelId="{E65DCD01-B427-42B8-B650-C04225EA8F0B}" srcId="{B4C9BC34-7406-448D-A163-75A91A31AEC8}" destId="{022A0ADD-5F4B-49DB-B203-61CD01E3CF06}" srcOrd="0" destOrd="0" parTransId="{C6596D60-DEF7-4276-B395-45121960B752}" sibTransId="{15C2032B-65DF-4F1A-90DD-09344BD9DDF0}"/>
    <dgm:cxn modelId="{5EF35F0D-4B9D-4FE5-A931-D6A0579E7E3D}" type="presParOf" srcId="{6ADFAEC7-9E8E-4A88-BAAC-7D2FFF716D0E}" destId="{D291F90E-9FBF-4C1C-8EA1-C4F6815CFDE1}" srcOrd="0" destOrd="0" presId="urn:microsoft.com/office/officeart/2008/layout/LinedList"/>
    <dgm:cxn modelId="{C26457D2-C158-47F2-B9A8-DC30F04EA492}" type="presParOf" srcId="{6ADFAEC7-9E8E-4A88-BAAC-7D2FFF716D0E}" destId="{8F4CD31A-E435-431F-80C9-B655CB89F3FD}" srcOrd="1" destOrd="0" presId="urn:microsoft.com/office/officeart/2008/layout/LinedList"/>
    <dgm:cxn modelId="{EFA0F3A3-391F-4CF7-A217-1E3973554C99}" type="presParOf" srcId="{8F4CD31A-E435-431F-80C9-B655CB89F3FD}" destId="{1AA36998-C3B1-4CF7-9AA9-B269D62504A4}" srcOrd="0" destOrd="0" presId="urn:microsoft.com/office/officeart/2008/layout/LinedList"/>
    <dgm:cxn modelId="{F418D9F3-8605-41F1-8E25-90DA8274FCD5}" type="presParOf" srcId="{8F4CD31A-E435-431F-80C9-B655CB89F3FD}" destId="{47429CBD-5375-45A1-9A11-B65B85E8692E}" srcOrd="1" destOrd="0" presId="urn:microsoft.com/office/officeart/2008/layout/LinedList"/>
    <dgm:cxn modelId="{BC21C1E8-22E9-4A9B-8D2B-BBBE37D884E7}" type="presParOf" srcId="{47429CBD-5375-45A1-9A11-B65B85E8692E}" destId="{40801796-309E-4549-86EA-027DD4BA8055}" srcOrd="0" destOrd="0" presId="urn:microsoft.com/office/officeart/2008/layout/LinedList"/>
    <dgm:cxn modelId="{0BC12054-EAF4-4068-8E91-A76E140ADD93}" type="presParOf" srcId="{47429CBD-5375-45A1-9A11-B65B85E8692E}" destId="{21BFA27B-E1CC-440A-B9D1-8B622305C5EB}" srcOrd="1" destOrd="0" presId="urn:microsoft.com/office/officeart/2008/layout/LinedList"/>
    <dgm:cxn modelId="{CD3D8012-8B12-485E-AA93-572E3A937574}" type="presParOf" srcId="{21BFA27B-E1CC-440A-B9D1-8B622305C5EB}" destId="{5692914E-FC90-4CAB-A041-38290F38B27C}" srcOrd="0" destOrd="0" presId="urn:microsoft.com/office/officeart/2008/layout/LinedList"/>
    <dgm:cxn modelId="{74E39ABB-21C8-409D-B216-7AD9C587A036}" type="presParOf" srcId="{21BFA27B-E1CC-440A-B9D1-8B622305C5EB}" destId="{73C3B94A-DE85-4301-9766-0B99456B6744}" srcOrd="1" destOrd="0" presId="urn:microsoft.com/office/officeart/2008/layout/LinedList"/>
    <dgm:cxn modelId="{EF0232C8-A0EC-4BD2-9D58-EEB4A225B4DA}" type="presParOf" srcId="{21BFA27B-E1CC-440A-B9D1-8B622305C5EB}" destId="{5613D769-9DE0-47BE-8C7A-52E1FD4E6C90}" srcOrd="2" destOrd="0" presId="urn:microsoft.com/office/officeart/2008/layout/LinedList"/>
    <dgm:cxn modelId="{CF3291D4-1139-47FB-9099-13B932CF3855}" type="presParOf" srcId="{5613D769-9DE0-47BE-8C7A-52E1FD4E6C90}" destId="{70D74F9C-E2EA-44CE-8D44-7B0D61DB96F2}" srcOrd="0" destOrd="0" presId="urn:microsoft.com/office/officeart/2008/layout/LinedList"/>
    <dgm:cxn modelId="{5B1BF1E7-B79C-4E03-920D-DB4CDD6149F2}" type="presParOf" srcId="{70D74F9C-E2EA-44CE-8D44-7B0D61DB96F2}" destId="{7649FB15-A248-4CD0-8E90-F23D2173B0F7}" srcOrd="0" destOrd="0" presId="urn:microsoft.com/office/officeart/2008/layout/LinedList"/>
    <dgm:cxn modelId="{52F33790-2D19-49B9-BEA4-9ECB87810FE9}" type="presParOf" srcId="{70D74F9C-E2EA-44CE-8D44-7B0D61DB96F2}" destId="{C818027D-405D-4BF4-A8A9-0F235D35398E}" srcOrd="1" destOrd="0" presId="urn:microsoft.com/office/officeart/2008/layout/LinedList"/>
    <dgm:cxn modelId="{696C10E9-C577-4140-A19F-69CEEF3A0A96}" type="presParOf" srcId="{70D74F9C-E2EA-44CE-8D44-7B0D61DB96F2}" destId="{A4C8A029-27B8-451E-BD1B-FBC140DD8388}" srcOrd="2" destOrd="0" presId="urn:microsoft.com/office/officeart/2008/layout/LinedList"/>
    <dgm:cxn modelId="{67A8069D-050B-4BC9-9F2E-AF6E7164496A}" type="presParOf" srcId="{47429CBD-5375-45A1-9A11-B65B85E8692E}" destId="{4E78B921-84A9-40D3-B522-4974B5F9D773}" srcOrd="2" destOrd="0" presId="urn:microsoft.com/office/officeart/2008/layout/LinedList"/>
    <dgm:cxn modelId="{53B2C43D-5433-442B-BD99-3B2F94A48F40}" type="presParOf" srcId="{47429CBD-5375-45A1-9A11-B65B85E8692E}" destId="{304F5823-A329-4257-A655-8D2BD31B94A2}" srcOrd="3" destOrd="0" presId="urn:microsoft.com/office/officeart/2008/layout/LinedList"/>
    <dgm:cxn modelId="{92C1E905-E486-44CB-BCC1-F4A8685F815B}" type="presParOf" srcId="{47429CBD-5375-45A1-9A11-B65B85E8692E}" destId="{2B59A8EE-D506-451A-A89E-4F10294EBCC2}" srcOrd="4" destOrd="0" presId="urn:microsoft.com/office/officeart/2008/layout/LinedList"/>
    <dgm:cxn modelId="{29F2E010-3C8E-42C6-A103-0ABAB56F7CA6}" type="presParOf" srcId="{2B59A8EE-D506-451A-A89E-4F10294EBCC2}" destId="{37B721F1-84C2-46A3-9326-289EB7335F4A}" srcOrd="0" destOrd="0" presId="urn:microsoft.com/office/officeart/2008/layout/LinedList"/>
    <dgm:cxn modelId="{56233A5C-0A5A-47BF-B1DA-C95724F946DF}" type="presParOf" srcId="{2B59A8EE-D506-451A-A89E-4F10294EBCC2}" destId="{3DB0BC7D-0E66-408C-97DC-214C409889F8}" srcOrd="1" destOrd="0" presId="urn:microsoft.com/office/officeart/2008/layout/LinedList"/>
    <dgm:cxn modelId="{BF57BEA5-2048-4677-8F3C-159FD1F2EFC4}" type="presParOf" srcId="{2B59A8EE-D506-451A-A89E-4F10294EBCC2}" destId="{E276B194-6C8A-4897-B63C-61C53130646D}" srcOrd="2" destOrd="0" presId="urn:microsoft.com/office/officeart/2008/layout/LinedList"/>
    <dgm:cxn modelId="{5FE47BC7-D548-450E-B37B-866E81E542DF}" type="presParOf" srcId="{E276B194-6C8A-4897-B63C-61C53130646D}" destId="{AF997B03-E5D1-4A22-9039-9F5E35C0F744}" srcOrd="0" destOrd="0" presId="urn:microsoft.com/office/officeart/2008/layout/LinedList"/>
    <dgm:cxn modelId="{6D70B731-9249-4CA5-9494-F4D58DCF7D05}" type="presParOf" srcId="{AF997B03-E5D1-4A22-9039-9F5E35C0F744}" destId="{7D178DF2-D461-4FDD-BC23-711DE2F79E7B}" srcOrd="0" destOrd="0" presId="urn:microsoft.com/office/officeart/2008/layout/LinedList"/>
    <dgm:cxn modelId="{C9AF8763-D901-4CEE-9529-BF9FE1CDEC9F}" type="presParOf" srcId="{AF997B03-E5D1-4A22-9039-9F5E35C0F744}" destId="{46B587A2-62EE-43C1-A10E-3DDF0A92D1FF}" srcOrd="1" destOrd="0" presId="urn:microsoft.com/office/officeart/2008/layout/LinedList"/>
    <dgm:cxn modelId="{5BD8481D-79D9-41F4-B937-C6B65381A91E}" type="presParOf" srcId="{AF997B03-E5D1-4A22-9039-9F5E35C0F744}" destId="{9A9F9409-B89F-4472-B7F1-FC9CD14CA50E}" srcOrd="2" destOrd="0" presId="urn:microsoft.com/office/officeart/2008/layout/LinedList"/>
    <dgm:cxn modelId="{B0F7FAD0-E8A6-4C70-A241-F9F90A039CF3}" type="presParOf" srcId="{47429CBD-5375-45A1-9A11-B65B85E8692E}" destId="{547876D1-28B7-4C34-B6FE-2DA7724DCD2B}" srcOrd="5" destOrd="0" presId="urn:microsoft.com/office/officeart/2008/layout/LinedList"/>
    <dgm:cxn modelId="{C6203A21-5107-4C4C-AF15-FB387E1D4DEF}" type="presParOf" srcId="{47429CBD-5375-45A1-9A11-B65B85E8692E}" destId="{A4C8E4A5-AC34-4135-978E-34CDAC6F0B78}" srcOrd="6" destOrd="0" presId="urn:microsoft.com/office/officeart/2008/layout/LinedList"/>
    <dgm:cxn modelId="{D73EDF97-D586-413E-A35A-84FBB19DE26B}" type="presParOf" srcId="{47429CBD-5375-45A1-9A11-B65B85E8692E}" destId="{CFF4BFAD-7E2A-40B9-88F0-5A8DA4CC0DFC}" srcOrd="7" destOrd="0" presId="urn:microsoft.com/office/officeart/2008/layout/LinedList"/>
    <dgm:cxn modelId="{052F51CE-75A0-4466-B6EB-D3C328B1ABB3}" type="presParOf" srcId="{CFF4BFAD-7E2A-40B9-88F0-5A8DA4CC0DFC}" destId="{A80A2BE9-8B75-4559-9AE4-D1FEAE8744AB}" srcOrd="0" destOrd="0" presId="urn:microsoft.com/office/officeart/2008/layout/LinedList"/>
    <dgm:cxn modelId="{ED1E4301-8F2F-4A22-9B82-F5CD96C1D2A0}" type="presParOf" srcId="{CFF4BFAD-7E2A-40B9-88F0-5A8DA4CC0DFC}" destId="{E34193B8-505D-4CA2-855D-9DD4738BE482}" srcOrd="1" destOrd="0" presId="urn:microsoft.com/office/officeart/2008/layout/LinedList"/>
    <dgm:cxn modelId="{593973DC-216D-4485-9579-7C96266346B7}" type="presParOf" srcId="{CFF4BFAD-7E2A-40B9-88F0-5A8DA4CC0DFC}" destId="{A2DF41D3-C999-4680-9729-C6EED487EC01}" srcOrd="2" destOrd="0" presId="urn:microsoft.com/office/officeart/2008/layout/LinedList"/>
    <dgm:cxn modelId="{38EDC5DD-EC49-405C-94EC-1F24CA182517}" type="presParOf" srcId="{A2DF41D3-C999-4680-9729-C6EED487EC01}" destId="{ADE5986A-6B03-4678-AEA7-93C2A735241E}" srcOrd="0" destOrd="0" presId="urn:microsoft.com/office/officeart/2008/layout/LinedList"/>
    <dgm:cxn modelId="{D16CFCE7-B0F7-4000-91E5-3675E7EF7756}" type="presParOf" srcId="{ADE5986A-6B03-4678-AEA7-93C2A735241E}" destId="{12064F56-BB39-422A-88CE-4003A4333431}" srcOrd="0" destOrd="0" presId="urn:microsoft.com/office/officeart/2008/layout/LinedList"/>
    <dgm:cxn modelId="{E220986E-241D-4246-A88C-4E7A23980BA7}" type="presParOf" srcId="{ADE5986A-6B03-4678-AEA7-93C2A735241E}" destId="{881160D4-5779-4BB8-A006-A526DFCB421B}" srcOrd="1" destOrd="0" presId="urn:microsoft.com/office/officeart/2008/layout/LinedList"/>
    <dgm:cxn modelId="{712A839E-87A0-4653-A2B7-2DB9D819CDDE}" type="presParOf" srcId="{ADE5986A-6B03-4678-AEA7-93C2A735241E}" destId="{4A4AC974-124B-46E3-8562-71787B813C84}" srcOrd="2" destOrd="0" presId="urn:microsoft.com/office/officeart/2008/layout/LinedList"/>
    <dgm:cxn modelId="{E6CA1A88-5358-448B-B53C-C196C5634BF0}" type="presParOf" srcId="{47429CBD-5375-45A1-9A11-B65B85E8692E}" destId="{DD283C72-F703-41C0-8240-1435C94C1FE4}" srcOrd="8" destOrd="0" presId="urn:microsoft.com/office/officeart/2008/layout/LinedList"/>
    <dgm:cxn modelId="{025FE4B0-DD7C-4B9A-9ECF-615908234A21}" type="presParOf" srcId="{47429CBD-5375-45A1-9A11-B65B85E8692E}" destId="{0E287E5C-70FD-4AB7-B423-C55C3A697143}" srcOrd="9" destOrd="0" presId="urn:microsoft.com/office/officeart/2008/layout/LinedList"/>
    <dgm:cxn modelId="{5F375FC1-C98D-4060-A0AA-68DED94D43B9}" type="presParOf" srcId="{47429CBD-5375-45A1-9A11-B65B85E8692E}" destId="{686C0232-BD11-4BB2-AD5E-B07C292E83A8}" srcOrd="10" destOrd="0" presId="urn:microsoft.com/office/officeart/2008/layout/LinedList"/>
    <dgm:cxn modelId="{E2A238C4-4CD1-4B99-90D2-7306DAB95006}" type="presParOf" srcId="{686C0232-BD11-4BB2-AD5E-B07C292E83A8}" destId="{80FDA87C-E01B-4EEF-AA8E-F16D11ED5521}" srcOrd="0" destOrd="0" presId="urn:microsoft.com/office/officeart/2008/layout/LinedList"/>
    <dgm:cxn modelId="{A594C1D3-32A7-461C-8560-A5806287CF2B}" type="presParOf" srcId="{686C0232-BD11-4BB2-AD5E-B07C292E83A8}" destId="{20409D34-1802-4150-BDA1-E880C391478E}" srcOrd="1" destOrd="0" presId="urn:microsoft.com/office/officeart/2008/layout/LinedList"/>
    <dgm:cxn modelId="{9E00D92B-F91E-4CE6-8AFC-7FEA044E9580}" type="presParOf" srcId="{686C0232-BD11-4BB2-AD5E-B07C292E83A8}" destId="{AEEE0220-D5E2-4FCA-B64E-418E116AFF57}" srcOrd="2" destOrd="0" presId="urn:microsoft.com/office/officeart/2008/layout/LinedList"/>
    <dgm:cxn modelId="{88F0B61E-0CD7-4634-967C-8743C7D43BB6}" type="presParOf" srcId="{AEEE0220-D5E2-4FCA-B64E-418E116AFF57}" destId="{C4B70095-38A4-4FD3-9E02-FC9536E1A1A7}" srcOrd="0" destOrd="0" presId="urn:microsoft.com/office/officeart/2008/layout/LinedList"/>
    <dgm:cxn modelId="{F932DBA3-C207-4D9B-9102-2BCEC20E42BB}" type="presParOf" srcId="{C4B70095-38A4-4FD3-9E02-FC9536E1A1A7}" destId="{8376657A-C2C0-4B38-ABB3-B74743D3A336}" srcOrd="0" destOrd="0" presId="urn:microsoft.com/office/officeart/2008/layout/LinedList"/>
    <dgm:cxn modelId="{B522DDDE-0750-4D5B-A992-5294A11FE8F4}" type="presParOf" srcId="{C4B70095-38A4-4FD3-9E02-FC9536E1A1A7}" destId="{60EA0526-587F-405A-8CE1-811161086024}" srcOrd="1" destOrd="0" presId="urn:microsoft.com/office/officeart/2008/layout/LinedList"/>
    <dgm:cxn modelId="{9159E51E-3AE8-4A42-B34E-6C0C2348EFAB}" type="presParOf" srcId="{C4B70095-38A4-4FD3-9E02-FC9536E1A1A7}" destId="{9189A18C-5643-456C-8369-FD8B185D168E}" srcOrd="2" destOrd="0" presId="urn:microsoft.com/office/officeart/2008/layout/LinedList"/>
    <dgm:cxn modelId="{B7196A27-B80E-458E-B14A-20915CC52469}" type="presParOf" srcId="{47429CBD-5375-45A1-9A11-B65B85E8692E}" destId="{C702FE9B-61B7-4F63-9A9E-6CC240AEF821}" srcOrd="11" destOrd="0" presId="urn:microsoft.com/office/officeart/2008/layout/LinedList"/>
    <dgm:cxn modelId="{EC35C425-E749-4C9D-A73B-FC9727F6B885}" type="presParOf" srcId="{47429CBD-5375-45A1-9A11-B65B85E8692E}" destId="{B3BCFB6D-F76D-4AB8-8B37-BA6F92158FC7}"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31F757-81F3-4A0E-BDA0-0360F05AD1C2}"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en-US"/>
        </a:p>
      </dgm:t>
    </dgm:pt>
    <dgm:pt modelId="{4C37C5E9-367E-4C2A-B5E3-24E193BB2939}">
      <dgm:prSet custT="1"/>
      <dgm:spPr/>
      <dgm:t>
        <a:bodyPr/>
        <a:lstStyle/>
        <a:p>
          <a:pPr rtl="0"/>
          <a:r>
            <a:rPr lang="en-US" sz="2400" dirty="0" smtClean="0"/>
            <a:t>Commas with compound sentences but NOT with compound sentence parts</a:t>
          </a:r>
          <a:endParaRPr lang="en-US" sz="2400" dirty="0"/>
        </a:p>
      </dgm:t>
    </dgm:pt>
    <dgm:pt modelId="{6D9DA11E-2048-4AD9-A49E-050EA6D19176}" type="parTrans" cxnId="{2DD620B5-8A25-42FA-9C02-55E07E9B9BB3}">
      <dgm:prSet/>
      <dgm:spPr/>
      <dgm:t>
        <a:bodyPr/>
        <a:lstStyle/>
        <a:p>
          <a:endParaRPr lang="en-US"/>
        </a:p>
      </dgm:t>
    </dgm:pt>
    <dgm:pt modelId="{5B97C266-E829-4FCC-B9FB-A4FAC6FD05B9}" type="sibTrans" cxnId="{2DD620B5-8A25-42FA-9C02-55E07E9B9BB3}">
      <dgm:prSet/>
      <dgm:spPr/>
      <dgm:t>
        <a:bodyPr/>
        <a:lstStyle/>
        <a:p>
          <a:endParaRPr lang="en-US"/>
        </a:p>
      </dgm:t>
    </dgm:pt>
    <dgm:pt modelId="{07818615-8E0B-4C76-B821-296BDB986665}">
      <dgm:prSet custT="1"/>
      <dgm:spPr/>
      <dgm:t>
        <a:bodyPr/>
        <a:lstStyle/>
        <a:p>
          <a:pPr rtl="0"/>
          <a:r>
            <a:rPr lang="en-US" sz="3200" dirty="0" smtClean="0"/>
            <a:t>Comma before a coordinating </a:t>
          </a:r>
          <a:r>
            <a:rPr lang="en-US" sz="3200" dirty="0" smtClean="0"/>
            <a:t>conjunction</a:t>
          </a:r>
          <a:endParaRPr lang="en-US" sz="3200" dirty="0"/>
        </a:p>
      </dgm:t>
    </dgm:pt>
    <dgm:pt modelId="{6F933743-8CF0-44C8-A8E0-BFF796A9F1E8}" type="parTrans" cxnId="{168B27D5-F0AD-4C6D-B525-D4DFFDA8C9DA}">
      <dgm:prSet/>
      <dgm:spPr/>
      <dgm:t>
        <a:bodyPr/>
        <a:lstStyle/>
        <a:p>
          <a:endParaRPr lang="en-US"/>
        </a:p>
      </dgm:t>
    </dgm:pt>
    <dgm:pt modelId="{6E5CAFC4-4669-416C-A681-7F79DCD27534}" type="sibTrans" cxnId="{168B27D5-F0AD-4C6D-B525-D4DFFDA8C9DA}">
      <dgm:prSet/>
      <dgm:spPr/>
      <dgm:t>
        <a:bodyPr/>
        <a:lstStyle/>
        <a:p>
          <a:endParaRPr lang="en-US"/>
        </a:p>
      </dgm:t>
    </dgm:pt>
    <dgm:pt modelId="{F51494B5-5A38-4305-9771-44CD10658888}">
      <dgm:prSet custT="1"/>
      <dgm:spPr/>
      <dgm:t>
        <a:bodyPr/>
        <a:lstStyle/>
        <a:p>
          <a:pPr rtl="0"/>
          <a:r>
            <a:rPr lang="en-US" sz="3000" dirty="0" smtClean="0"/>
            <a:t>Subject must either repeat or another one stated</a:t>
          </a:r>
          <a:endParaRPr lang="en-US" sz="3000" dirty="0"/>
        </a:p>
      </dgm:t>
    </dgm:pt>
    <dgm:pt modelId="{424E54CD-3F96-4A04-B95D-4DBDAD53DDB9}" type="parTrans" cxnId="{0EE2E821-464C-40FC-8161-83EAD526CE03}">
      <dgm:prSet/>
      <dgm:spPr/>
      <dgm:t>
        <a:bodyPr/>
        <a:lstStyle/>
        <a:p>
          <a:endParaRPr lang="en-US"/>
        </a:p>
      </dgm:t>
    </dgm:pt>
    <dgm:pt modelId="{865B270A-CB8E-4CA9-A22F-3D53D9E242CA}" type="sibTrans" cxnId="{0EE2E821-464C-40FC-8161-83EAD526CE03}">
      <dgm:prSet/>
      <dgm:spPr/>
      <dgm:t>
        <a:bodyPr/>
        <a:lstStyle/>
        <a:p>
          <a:endParaRPr lang="en-US"/>
        </a:p>
      </dgm:t>
    </dgm:pt>
    <dgm:pt modelId="{98F0287F-D1F3-487F-9194-9566D865D548}">
      <dgm:prSet/>
      <dgm:spPr/>
      <dgm:t>
        <a:bodyPr/>
        <a:lstStyle/>
        <a:p>
          <a:pPr rtl="0"/>
          <a:r>
            <a:rPr lang="en-US" smtClean="0"/>
            <a:t>John went to the store, but Mary stayed home.</a:t>
          </a:r>
          <a:endParaRPr lang="en-US"/>
        </a:p>
      </dgm:t>
    </dgm:pt>
    <dgm:pt modelId="{B15686E8-3C6F-4050-85F1-A81D3B63340B}" type="parTrans" cxnId="{1F5C876B-8991-4444-AFA5-AE6CC03920CB}">
      <dgm:prSet/>
      <dgm:spPr/>
      <dgm:t>
        <a:bodyPr/>
        <a:lstStyle/>
        <a:p>
          <a:endParaRPr lang="en-US"/>
        </a:p>
      </dgm:t>
    </dgm:pt>
    <dgm:pt modelId="{36649A60-8CC4-4855-9256-A3617D05A67E}" type="sibTrans" cxnId="{1F5C876B-8991-4444-AFA5-AE6CC03920CB}">
      <dgm:prSet/>
      <dgm:spPr/>
      <dgm:t>
        <a:bodyPr/>
        <a:lstStyle/>
        <a:p>
          <a:endParaRPr lang="en-US"/>
        </a:p>
      </dgm:t>
    </dgm:pt>
    <dgm:pt modelId="{A4F5A153-E9CD-45FC-BC02-045C4C102B35}">
      <dgm:prSet/>
      <dgm:spPr/>
      <dgm:t>
        <a:bodyPr/>
        <a:lstStyle/>
        <a:p>
          <a:pPr rtl="0"/>
          <a:r>
            <a:rPr lang="en-US" smtClean="0"/>
            <a:t>Jacob won </a:t>
          </a:r>
          <a:r>
            <a:rPr lang="en-US" i="1" smtClean="0"/>
            <a:t>Dancing with the Stars</a:t>
          </a:r>
          <a:r>
            <a:rPr lang="en-US" smtClean="0"/>
            <a:t>, yet Derek had a higher score.</a:t>
          </a:r>
          <a:endParaRPr lang="en-US"/>
        </a:p>
      </dgm:t>
    </dgm:pt>
    <dgm:pt modelId="{A9217BC9-86E5-4C48-8381-307A4F1569F0}" type="parTrans" cxnId="{70756D11-5676-401B-BE4C-885F5CBD6D29}">
      <dgm:prSet/>
      <dgm:spPr/>
      <dgm:t>
        <a:bodyPr/>
        <a:lstStyle/>
        <a:p>
          <a:endParaRPr lang="en-US"/>
        </a:p>
      </dgm:t>
    </dgm:pt>
    <dgm:pt modelId="{B013B7DA-0DF6-4E00-9B6E-F54E21A7FC67}" type="sibTrans" cxnId="{70756D11-5676-401B-BE4C-885F5CBD6D29}">
      <dgm:prSet/>
      <dgm:spPr/>
      <dgm:t>
        <a:bodyPr/>
        <a:lstStyle/>
        <a:p>
          <a:endParaRPr lang="en-US"/>
        </a:p>
      </dgm:t>
    </dgm:pt>
    <dgm:pt modelId="{60CDC959-1188-461B-AB30-65ABA95AF812}">
      <dgm:prSet custT="1"/>
      <dgm:spPr/>
      <dgm:t>
        <a:bodyPr/>
        <a:lstStyle/>
        <a:p>
          <a:pPr rtl="0"/>
          <a:r>
            <a:rPr lang="en-US" sz="3200" dirty="0" smtClean="0"/>
            <a:t>Two independent clauses</a:t>
          </a:r>
          <a:endParaRPr lang="en-US" sz="3200" dirty="0"/>
        </a:p>
      </dgm:t>
    </dgm:pt>
    <dgm:pt modelId="{45A54E9E-F8E4-4EDF-A668-166F215A384E}" type="parTrans" cxnId="{D3845EA5-429E-443A-AC64-EC4D88E6031E}">
      <dgm:prSet/>
      <dgm:spPr/>
      <dgm:t>
        <a:bodyPr/>
        <a:lstStyle/>
        <a:p>
          <a:endParaRPr lang="en-US"/>
        </a:p>
      </dgm:t>
    </dgm:pt>
    <dgm:pt modelId="{9C83CFA2-30E3-4473-A100-BA5C31ADF855}" type="sibTrans" cxnId="{D3845EA5-429E-443A-AC64-EC4D88E6031E}">
      <dgm:prSet/>
      <dgm:spPr/>
      <dgm:t>
        <a:bodyPr/>
        <a:lstStyle/>
        <a:p>
          <a:endParaRPr lang="en-US"/>
        </a:p>
      </dgm:t>
    </dgm:pt>
    <dgm:pt modelId="{DFB90B63-D54A-4FE1-A1AC-90B7E2CD43C4}">
      <dgm:prSet/>
      <dgm:spPr/>
      <dgm:t>
        <a:bodyPr/>
        <a:lstStyle/>
        <a:p>
          <a:pPr rtl="0"/>
          <a:r>
            <a:rPr lang="en-US" dirty="0" smtClean="0"/>
            <a:t>Coordinating Conjunctions  </a:t>
          </a:r>
          <a:br>
            <a:rPr lang="en-US" dirty="0" smtClean="0"/>
          </a:br>
          <a:r>
            <a:rPr lang="en-US" b="1" dirty="0" smtClean="0"/>
            <a:t>F</a:t>
          </a:r>
          <a:r>
            <a:rPr lang="en-US" dirty="0" smtClean="0"/>
            <a:t>or, </a:t>
          </a:r>
          <a:r>
            <a:rPr lang="en-US" b="1" dirty="0" smtClean="0"/>
            <a:t>A</a:t>
          </a:r>
          <a:r>
            <a:rPr lang="en-US" dirty="0" smtClean="0"/>
            <a:t>nd, </a:t>
          </a:r>
          <a:r>
            <a:rPr lang="en-US" b="1" dirty="0" smtClean="0"/>
            <a:t>N</a:t>
          </a:r>
          <a:r>
            <a:rPr lang="en-US" dirty="0" smtClean="0"/>
            <a:t>or, </a:t>
          </a:r>
          <a:r>
            <a:rPr lang="en-US" b="1" dirty="0" smtClean="0"/>
            <a:t>B</a:t>
          </a:r>
          <a:r>
            <a:rPr lang="en-US" dirty="0" smtClean="0"/>
            <a:t>ut, </a:t>
          </a:r>
          <a:r>
            <a:rPr lang="en-US" b="1" dirty="0" smtClean="0"/>
            <a:t>O</a:t>
          </a:r>
          <a:r>
            <a:rPr lang="en-US" dirty="0" smtClean="0"/>
            <a:t>r, </a:t>
          </a:r>
          <a:r>
            <a:rPr lang="en-US" b="1" dirty="0" smtClean="0"/>
            <a:t>Y</a:t>
          </a:r>
          <a:r>
            <a:rPr lang="en-US" dirty="0" smtClean="0"/>
            <a:t>et, </a:t>
          </a:r>
          <a:r>
            <a:rPr lang="en-US" b="1" dirty="0" smtClean="0"/>
            <a:t>S</a:t>
          </a:r>
          <a:r>
            <a:rPr lang="en-US" dirty="0" smtClean="0"/>
            <a:t>o</a:t>
          </a:r>
        </a:p>
        <a:p>
          <a:pPr rtl="0"/>
          <a:r>
            <a:rPr lang="en-US" dirty="0" smtClean="0"/>
            <a:t>(FANBOYS)</a:t>
          </a:r>
          <a:endParaRPr lang="en-US" dirty="0"/>
        </a:p>
      </dgm:t>
    </dgm:pt>
    <dgm:pt modelId="{8ED8CB12-0CA0-4B80-A72B-3F025A2C4CAD}" type="parTrans" cxnId="{E3197186-AEE9-4F54-AD82-DB47EE608F70}">
      <dgm:prSet/>
      <dgm:spPr/>
      <dgm:t>
        <a:bodyPr/>
        <a:lstStyle/>
        <a:p>
          <a:endParaRPr lang="en-US"/>
        </a:p>
      </dgm:t>
    </dgm:pt>
    <dgm:pt modelId="{94D74677-A750-4745-9EEC-E8E996BAA405}" type="sibTrans" cxnId="{E3197186-AEE9-4F54-AD82-DB47EE608F70}">
      <dgm:prSet/>
      <dgm:spPr/>
      <dgm:t>
        <a:bodyPr/>
        <a:lstStyle/>
        <a:p>
          <a:endParaRPr lang="en-US"/>
        </a:p>
      </dgm:t>
    </dgm:pt>
    <dgm:pt modelId="{3D92D6CF-B4F8-4E20-993D-C1AF8384923F}">
      <dgm:prSet/>
      <dgm:spPr/>
      <dgm:t>
        <a:bodyPr/>
        <a:lstStyle/>
        <a:p>
          <a:pPr rtl="0"/>
          <a:r>
            <a:rPr lang="en-US" dirty="0" smtClean="0"/>
            <a:t>That is…the clause containing the coordinating conjunction </a:t>
          </a:r>
          <a:r>
            <a:rPr lang="en-US" i="1" dirty="0" smtClean="0"/>
            <a:t>would be</a:t>
          </a:r>
          <a:r>
            <a:rPr lang="en-US" i="0" dirty="0" smtClean="0"/>
            <a:t> an independent clause if you deleted the conjunction (but then you’d use a semi-colon)</a:t>
          </a:r>
          <a:endParaRPr lang="en-US" dirty="0"/>
        </a:p>
      </dgm:t>
    </dgm:pt>
    <dgm:pt modelId="{94392E73-FDF0-4D31-9034-8B5D53C98514}" type="parTrans" cxnId="{364D706D-D449-4073-924F-201E8BFA7DEA}">
      <dgm:prSet/>
      <dgm:spPr/>
      <dgm:t>
        <a:bodyPr/>
        <a:lstStyle/>
        <a:p>
          <a:endParaRPr lang="en-US"/>
        </a:p>
      </dgm:t>
    </dgm:pt>
    <dgm:pt modelId="{43BB4357-A5D7-4BFB-BB7C-904E3565CC39}" type="sibTrans" cxnId="{364D706D-D449-4073-924F-201E8BFA7DEA}">
      <dgm:prSet/>
      <dgm:spPr/>
      <dgm:t>
        <a:bodyPr/>
        <a:lstStyle/>
        <a:p>
          <a:endParaRPr lang="en-US"/>
        </a:p>
      </dgm:t>
    </dgm:pt>
    <dgm:pt modelId="{DB0005F3-59BC-4DC7-9EA9-70CD1327A17E}" type="pres">
      <dgm:prSet presAssocID="{E431F757-81F3-4A0E-BDA0-0360F05AD1C2}" presName="vert0" presStyleCnt="0">
        <dgm:presLayoutVars>
          <dgm:dir/>
          <dgm:animOne val="branch"/>
          <dgm:animLvl val="lvl"/>
        </dgm:presLayoutVars>
      </dgm:prSet>
      <dgm:spPr/>
      <dgm:t>
        <a:bodyPr/>
        <a:lstStyle/>
        <a:p>
          <a:endParaRPr lang="en-US"/>
        </a:p>
      </dgm:t>
    </dgm:pt>
    <dgm:pt modelId="{05A73BA6-7E1A-4426-918C-B9796ADA3D6C}" type="pres">
      <dgm:prSet presAssocID="{4C37C5E9-367E-4C2A-B5E3-24E193BB2939}" presName="thickLine" presStyleLbl="alignNode1" presStyleIdx="0" presStyleCnt="1"/>
      <dgm:spPr/>
    </dgm:pt>
    <dgm:pt modelId="{6A3E9328-2AA8-4507-BF70-C8484602842F}" type="pres">
      <dgm:prSet presAssocID="{4C37C5E9-367E-4C2A-B5E3-24E193BB2939}" presName="horz1" presStyleCnt="0"/>
      <dgm:spPr/>
    </dgm:pt>
    <dgm:pt modelId="{90819450-0A9A-4802-A458-8E4F958CE90D}" type="pres">
      <dgm:prSet presAssocID="{4C37C5E9-367E-4C2A-B5E3-24E193BB2939}" presName="tx1" presStyleLbl="revTx" presStyleIdx="0" presStyleCnt="8"/>
      <dgm:spPr/>
      <dgm:t>
        <a:bodyPr/>
        <a:lstStyle/>
        <a:p>
          <a:endParaRPr lang="en-US"/>
        </a:p>
      </dgm:t>
    </dgm:pt>
    <dgm:pt modelId="{AF5371EF-634B-42B3-97F7-74837D215C9C}" type="pres">
      <dgm:prSet presAssocID="{4C37C5E9-367E-4C2A-B5E3-24E193BB2939}" presName="vert1" presStyleCnt="0"/>
      <dgm:spPr/>
    </dgm:pt>
    <dgm:pt modelId="{5DBD8CCB-C3DE-4A82-A12E-B7F354C5B78F}" type="pres">
      <dgm:prSet presAssocID="{07818615-8E0B-4C76-B821-296BDB986665}" presName="vertSpace2a" presStyleCnt="0"/>
      <dgm:spPr/>
    </dgm:pt>
    <dgm:pt modelId="{173538EA-E87C-441C-B2B5-B3811DCA62C6}" type="pres">
      <dgm:prSet presAssocID="{07818615-8E0B-4C76-B821-296BDB986665}" presName="horz2" presStyleCnt="0"/>
      <dgm:spPr/>
    </dgm:pt>
    <dgm:pt modelId="{6515CEE1-6BD3-4B44-A7FF-455F9B28DB89}" type="pres">
      <dgm:prSet presAssocID="{07818615-8E0B-4C76-B821-296BDB986665}" presName="horzSpace2" presStyleCnt="0"/>
      <dgm:spPr/>
    </dgm:pt>
    <dgm:pt modelId="{648DB5DE-1472-4039-937F-43E9A3BC0A63}" type="pres">
      <dgm:prSet presAssocID="{07818615-8E0B-4C76-B821-296BDB986665}" presName="tx2" presStyleLbl="revTx" presStyleIdx="1" presStyleCnt="8"/>
      <dgm:spPr/>
      <dgm:t>
        <a:bodyPr/>
        <a:lstStyle/>
        <a:p>
          <a:endParaRPr lang="en-US"/>
        </a:p>
      </dgm:t>
    </dgm:pt>
    <dgm:pt modelId="{6127AD17-A60A-4693-B4B0-6C528BE5D509}" type="pres">
      <dgm:prSet presAssocID="{07818615-8E0B-4C76-B821-296BDB986665}" presName="vert2" presStyleCnt="0"/>
      <dgm:spPr/>
    </dgm:pt>
    <dgm:pt modelId="{EEE1DD03-7F3B-431D-9BC3-CAC2F5FB341F}" type="pres">
      <dgm:prSet presAssocID="{DFB90B63-D54A-4FE1-A1AC-90B7E2CD43C4}" presName="horz3" presStyleCnt="0"/>
      <dgm:spPr/>
    </dgm:pt>
    <dgm:pt modelId="{B979FDD5-C24B-4A44-8BAC-54626FF0EC80}" type="pres">
      <dgm:prSet presAssocID="{DFB90B63-D54A-4FE1-A1AC-90B7E2CD43C4}" presName="horzSpace3" presStyleCnt="0"/>
      <dgm:spPr/>
    </dgm:pt>
    <dgm:pt modelId="{C07B3378-53C4-49E8-ADE3-92D13BC75FB1}" type="pres">
      <dgm:prSet presAssocID="{DFB90B63-D54A-4FE1-A1AC-90B7E2CD43C4}" presName="tx3" presStyleLbl="revTx" presStyleIdx="2" presStyleCnt="8"/>
      <dgm:spPr/>
      <dgm:t>
        <a:bodyPr/>
        <a:lstStyle/>
        <a:p>
          <a:endParaRPr lang="en-US"/>
        </a:p>
      </dgm:t>
    </dgm:pt>
    <dgm:pt modelId="{AADEA349-09DE-4A38-B7F4-FC7A27224CBA}" type="pres">
      <dgm:prSet presAssocID="{DFB90B63-D54A-4FE1-A1AC-90B7E2CD43C4}" presName="vert3" presStyleCnt="0"/>
      <dgm:spPr/>
    </dgm:pt>
    <dgm:pt modelId="{053096CA-61B2-429A-9594-6907739FFDBD}" type="pres">
      <dgm:prSet presAssocID="{07818615-8E0B-4C76-B821-296BDB986665}" presName="thinLine2b" presStyleLbl="callout" presStyleIdx="0" presStyleCnt="4"/>
      <dgm:spPr/>
    </dgm:pt>
    <dgm:pt modelId="{DAE3DF64-17DC-4261-96F3-B78B901FB083}" type="pres">
      <dgm:prSet presAssocID="{07818615-8E0B-4C76-B821-296BDB986665}" presName="vertSpace2b" presStyleCnt="0"/>
      <dgm:spPr/>
    </dgm:pt>
    <dgm:pt modelId="{0BD764EA-515E-4633-BC6C-B8293DE40A90}" type="pres">
      <dgm:prSet presAssocID="{60CDC959-1188-461B-AB30-65ABA95AF812}" presName="horz2" presStyleCnt="0"/>
      <dgm:spPr/>
    </dgm:pt>
    <dgm:pt modelId="{DE31CD5E-4D5E-4EBA-94F9-2F309F26118E}" type="pres">
      <dgm:prSet presAssocID="{60CDC959-1188-461B-AB30-65ABA95AF812}" presName="horzSpace2" presStyleCnt="0"/>
      <dgm:spPr/>
    </dgm:pt>
    <dgm:pt modelId="{545CF9E2-B519-43B2-BE10-1D40BAFF37F4}" type="pres">
      <dgm:prSet presAssocID="{60CDC959-1188-461B-AB30-65ABA95AF812}" presName="tx2" presStyleLbl="revTx" presStyleIdx="3" presStyleCnt="8"/>
      <dgm:spPr/>
      <dgm:t>
        <a:bodyPr/>
        <a:lstStyle/>
        <a:p>
          <a:endParaRPr lang="en-US"/>
        </a:p>
      </dgm:t>
    </dgm:pt>
    <dgm:pt modelId="{1552F25A-497B-4074-A25F-7DA31BBD10C5}" type="pres">
      <dgm:prSet presAssocID="{60CDC959-1188-461B-AB30-65ABA95AF812}" presName="vert2" presStyleCnt="0"/>
      <dgm:spPr/>
    </dgm:pt>
    <dgm:pt modelId="{2FC48175-8444-4E8F-A352-43DECC22C62B}" type="pres">
      <dgm:prSet presAssocID="{3D92D6CF-B4F8-4E20-993D-C1AF8384923F}" presName="horz3" presStyleCnt="0"/>
      <dgm:spPr/>
    </dgm:pt>
    <dgm:pt modelId="{4D79BEE1-712E-47B9-A29A-A2ED4B07A1FE}" type="pres">
      <dgm:prSet presAssocID="{3D92D6CF-B4F8-4E20-993D-C1AF8384923F}" presName="horzSpace3" presStyleCnt="0"/>
      <dgm:spPr/>
    </dgm:pt>
    <dgm:pt modelId="{50770DA2-8CEA-47A2-A4BC-EAEB747A1B5D}" type="pres">
      <dgm:prSet presAssocID="{3D92D6CF-B4F8-4E20-993D-C1AF8384923F}" presName="tx3" presStyleLbl="revTx" presStyleIdx="4" presStyleCnt="8"/>
      <dgm:spPr/>
      <dgm:t>
        <a:bodyPr/>
        <a:lstStyle/>
        <a:p>
          <a:endParaRPr lang="en-US"/>
        </a:p>
      </dgm:t>
    </dgm:pt>
    <dgm:pt modelId="{6D771584-3447-43D4-AA2B-4D5A1267D688}" type="pres">
      <dgm:prSet presAssocID="{3D92D6CF-B4F8-4E20-993D-C1AF8384923F}" presName="vert3" presStyleCnt="0"/>
      <dgm:spPr/>
    </dgm:pt>
    <dgm:pt modelId="{1CEDEAB4-4A93-49B8-9E76-E0090F08A621}" type="pres">
      <dgm:prSet presAssocID="{60CDC959-1188-461B-AB30-65ABA95AF812}" presName="thinLine2b" presStyleLbl="callout" presStyleIdx="1" presStyleCnt="4"/>
      <dgm:spPr/>
    </dgm:pt>
    <dgm:pt modelId="{19F671E0-8AE4-43C4-9BE4-4DD39D671440}" type="pres">
      <dgm:prSet presAssocID="{60CDC959-1188-461B-AB30-65ABA95AF812}" presName="vertSpace2b" presStyleCnt="0"/>
      <dgm:spPr/>
    </dgm:pt>
    <dgm:pt modelId="{05D92D64-C91C-4943-89A9-BA01C583F244}" type="pres">
      <dgm:prSet presAssocID="{F51494B5-5A38-4305-9771-44CD10658888}" presName="horz2" presStyleCnt="0"/>
      <dgm:spPr/>
    </dgm:pt>
    <dgm:pt modelId="{CEF4AE05-1B1D-4F75-8A34-389DF4B08ACC}" type="pres">
      <dgm:prSet presAssocID="{F51494B5-5A38-4305-9771-44CD10658888}" presName="horzSpace2" presStyleCnt="0"/>
      <dgm:spPr/>
    </dgm:pt>
    <dgm:pt modelId="{60103C7D-4109-43A1-A5C2-92D64FE3A79F}" type="pres">
      <dgm:prSet presAssocID="{F51494B5-5A38-4305-9771-44CD10658888}" presName="tx2" presStyleLbl="revTx" presStyleIdx="5" presStyleCnt="8"/>
      <dgm:spPr/>
      <dgm:t>
        <a:bodyPr/>
        <a:lstStyle/>
        <a:p>
          <a:endParaRPr lang="en-US"/>
        </a:p>
      </dgm:t>
    </dgm:pt>
    <dgm:pt modelId="{4B0B3BB7-2934-4390-85AC-B20001D3B415}" type="pres">
      <dgm:prSet presAssocID="{F51494B5-5A38-4305-9771-44CD10658888}" presName="vert2" presStyleCnt="0"/>
      <dgm:spPr/>
    </dgm:pt>
    <dgm:pt modelId="{4763E4D3-C813-4003-9B10-E4D2C180C6FF}" type="pres">
      <dgm:prSet presAssocID="{98F0287F-D1F3-487F-9194-9566D865D548}" presName="horz3" presStyleCnt="0"/>
      <dgm:spPr/>
    </dgm:pt>
    <dgm:pt modelId="{74FB41AE-F31E-49F8-B183-292E90F12F12}" type="pres">
      <dgm:prSet presAssocID="{98F0287F-D1F3-487F-9194-9566D865D548}" presName="horzSpace3" presStyleCnt="0"/>
      <dgm:spPr/>
    </dgm:pt>
    <dgm:pt modelId="{452D8161-64B6-49B2-AEEA-FBC39C4ABE12}" type="pres">
      <dgm:prSet presAssocID="{98F0287F-D1F3-487F-9194-9566D865D548}" presName="tx3" presStyleLbl="revTx" presStyleIdx="6" presStyleCnt="8"/>
      <dgm:spPr/>
      <dgm:t>
        <a:bodyPr/>
        <a:lstStyle/>
        <a:p>
          <a:endParaRPr lang="en-US"/>
        </a:p>
      </dgm:t>
    </dgm:pt>
    <dgm:pt modelId="{4F9951E2-1E76-473F-84F1-7498037D4AA1}" type="pres">
      <dgm:prSet presAssocID="{98F0287F-D1F3-487F-9194-9566D865D548}" presName="vert3" presStyleCnt="0"/>
      <dgm:spPr/>
    </dgm:pt>
    <dgm:pt modelId="{90072C5E-DABA-48DD-82F8-C5EB1CA669B9}" type="pres">
      <dgm:prSet presAssocID="{36649A60-8CC4-4855-9256-A3617D05A67E}" presName="thinLine3" presStyleLbl="callout" presStyleIdx="2" presStyleCnt="4"/>
      <dgm:spPr/>
    </dgm:pt>
    <dgm:pt modelId="{69FF97C8-EC4F-46B9-B96D-73DA3D43D689}" type="pres">
      <dgm:prSet presAssocID="{A4F5A153-E9CD-45FC-BC02-045C4C102B35}" presName="horz3" presStyleCnt="0"/>
      <dgm:spPr/>
    </dgm:pt>
    <dgm:pt modelId="{1AE74564-AAF9-4B85-89F8-BB51D217C601}" type="pres">
      <dgm:prSet presAssocID="{A4F5A153-E9CD-45FC-BC02-045C4C102B35}" presName="horzSpace3" presStyleCnt="0"/>
      <dgm:spPr/>
    </dgm:pt>
    <dgm:pt modelId="{7EA27905-E53D-4026-BB4B-4B98E80A1B5C}" type="pres">
      <dgm:prSet presAssocID="{A4F5A153-E9CD-45FC-BC02-045C4C102B35}" presName="tx3" presStyleLbl="revTx" presStyleIdx="7" presStyleCnt="8"/>
      <dgm:spPr/>
      <dgm:t>
        <a:bodyPr/>
        <a:lstStyle/>
        <a:p>
          <a:endParaRPr lang="en-US"/>
        </a:p>
      </dgm:t>
    </dgm:pt>
    <dgm:pt modelId="{3AEE465B-CE9F-4913-8D07-76376AF7570A}" type="pres">
      <dgm:prSet presAssocID="{A4F5A153-E9CD-45FC-BC02-045C4C102B35}" presName="vert3" presStyleCnt="0"/>
      <dgm:spPr/>
    </dgm:pt>
    <dgm:pt modelId="{253B43B4-45BA-4617-8386-FA2F614D2337}" type="pres">
      <dgm:prSet presAssocID="{F51494B5-5A38-4305-9771-44CD10658888}" presName="thinLine2b" presStyleLbl="callout" presStyleIdx="3" presStyleCnt="4"/>
      <dgm:spPr/>
    </dgm:pt>
    <dgm:pt modelId="{458415D8-0046-47D6-A10A-246E8B77F282}" type="pres">
      <dgm:prSet presAssocID="{F51494B5-5A38-4305-9771-44CD10658888}" presName="vertSpace2b" presStyleCnt="0"/>
      <dgm:spPr/>
    </dgm:pt>
  </dgm:ptLst>
  <dgm:cxnLst>
    <dgm:cxn modelId="{65E2B091-9C74-4E89-BFA3-20D0A43871B3}" type="presOf" srcId="{60CDC959-1188-461B-AB30-65ABA95AF812}" destId="{545CF9E2-B519-43B2-BE10-1D40BAFF37F4}" srcOrd="0" destOrd="0" presId="urn:microsoft.com/office/officeart/2008/layout/LinedList"/>
    <dgm:cxn modelId="{5B48DC10-DFCB-4DE9-9D13-2D80766D3234}" type="presOf" srcId="{98F0287F-D1F3-487F-9194-9566D865D548}" destId="{452D8161-64B6-49B2-AEEA-FBC39C4ABE12}" srcOrd="0" destOrd="0" presId="urn:microsoft.com/office/officeart/2008/layout/LinedList"/>
    <dgm:cxn modelId="{2F7189AD-951D-4F28-A121-C71EF631A98B}" type="presOf" srcId="{4C37C5E9-367E-4C2A-B5E3-24E193BB2939}" destId="{90819450-0A9A-4802-A458-8E4F958CE90D}" srcOrd="0" destOrd="0" presId="urn:microsoft.com/office/officeart/2008/layout/LinedList"/>
    <dgm:cxn modelId="{A38B22D9-E7C0-4734-BD3E-2A656CED1101}" type="presOf" srcId="{07818615-8E0B-4C76-B821-296BDB986665}" destId="{648DB5DE-1472-4039-937F-43E9A3BC0A63}" srcOrd="0" destOrd="0" presId="urn:microsoft.com/office/officeart/2008/layout/LinedList"/>
    <dgm:cxn modelId="{70756D11-5676-401B-BE4C-885F5CBD6D29}" srcId="{F51494B5-5A38-4305-9771-44CD10658888}" destId="{A4F5A153-E9CD-45FC-BC02-045C4C102B35}" srcOrd="1" destOrd="0" parTransId="{A9217BC9-86E5-4C48-8381-307A4F1569F0}" sibTransId="{B013B7DA-0DF6-4E00-9B6E-F54E21A7FC67}"/>
    <dgm:cxn modelId="{168B27D5-F0AD-4C6D-B525-D4DFFDA8C9DA}" srcId="{4C37C5E9-367E-4C2A-B5E3-24E193BB2939}" destId="{07818615-8E0B-4C76-B821-296BDB986665}" srcOrd="0" destOrd="0" parTransId="{6F933743-8CF0-44C8-A8E0-BFF796A9F1E8}" sibTransId="{6E5CAFC4-4669-416C-A681-7F79DCD27534}"/>
    <dgm:cxn modelId="{C532B82B-8072-413E-AC40-673428B28A0F}" type="presOf" srcId="{F51494B5-5A38-4305-9771-44CD10658888}" destId="{60103C7D-4109-43A1-A5C2-92D64FE3A79F}" srcOrd="0" destOrd="0" presId="urn:microsoft.com/office/officeart/2008/layout/LinedList"/>
    <dgm:cxn modelId="{8FDEEE52-8516-48D5-A801-2C3D3B562EDE}" type="presOf" srcId="{3D92D6CF-B4F8-4E20-993D-C1AF8384923F}" destId="{50770DA2-8CEA-47A2-A4BC-EAEB747A1B5D}" srcOrd="0" destOrd="0" presId="urn:microsoft.com/office/officeart/2008/layout/LinedList"/>
    <dgm:cxn modelId="{0EE2E821-464C-40FC-8161-83EAD526CE03}" srcId="{4C37C5E9-367E-4C2A-B5E3-24E193BB2939}" destId="{F51494B5-5A38-4305-9771-44CD10658888}" srcOrd="2" destOrd="0" parTransId="{424E54CD-3F96-4A04-B95D-4DBDAD53DDB9}" sibTransId="{865B270A-CB8E-4CA9-A22F-3D53D9E242CA}"/>
    <dgm:cxn modelId="{D3845EA5-429E-443A-AC64-EC4D88E6031E}" srcId="{4C37C5E9-367E-4C2A-B5E3-24E193BB2939}" destId="{60CDC959-1188-461B-AB30-65ABA95AF812}" srcOrd="1" destOrd="0" parTransId="{45A54E9E-F8E4-4EDF-A668-166F215A384E}" sibTransId="{9C83CFA2-30E3-4473-A100-BA5C31ADF855}"/>
    <dgm:cxn modelId="{364D706D-D449-4073-924F-201E8BFA7DEA}" srcId="{60CDC959-1188-461B-AB30-65ABA95AF812}" destId="{3D92D6CF-B4F8-4E20-993D-C1AF8384923F}" srcOrd="0" destOrd="0" parTransId="{94392E73-FDF0-4D31-9034-8B5D53C98514}" sibTransId="{43BB4357-A5D7-4BFB-BB7C-904E3565CC39}"/>
    <dgm:cxn modelId="{D334BAD6-7394-4961-89CF-95024478FF0C}" type="presOf" srcId="{A4F5A153-E9CD-45FC-BC02-045C4C102B35}" destId="{7EA27905-E53D-4026-BB4B-4B98E80A1B5C}" srcOrd="0" destOrd="0" presId="urn:microsoft.com/office/officeart/2008/layout/LinedList"/>
    <dgm:cxn modelId="{1F5C876B-8991-4444-AFA5-AE6CC03920CB}" srcId="{F51494B5-5A38-4305-9771-44CD10658888}" destId="{98F0287F-D1F3-487F-9194-9566D865D548}" srcOrd="0" destOrd="0" parTransId="{B15686E8-3C6F-4050-85F1-A81D3B63340B}" sibTransId="{36649A60-8CC4-4855-9256-A3617D05A67E}"/>
    <dgm:cxn modelId="{26047153-8A89-4379-A7DF-A6C68C8C066B}" type="presOf" srcId="{E431F757-81F3-4A0E-BDA0-0360F05AD1C2}" destId="{DB0005F3-59BC-4DC7-9EA9-70CD1327A17E}" srcOrd="0" destOrd="0" presId="urn:microsoft.com/office/officeart/2008/layout/LinedList"/>
    <dgm:cxn modelId="{E3197186-AEE9-4F54-AD82-DB47EE608F70}" srcId="{07818615-8E0B-4C76-B821-296BDB986665}" destId="{DFB90B63-D54A-4FE1-A1AC-90B7E2CD43C4}" srcOrd="0" destOrd="0" parTransId="{8ED8CB12-0CA0-4B80-A72B-3F025A2C4CAD}" sibTransId="{94D74677-A750-4745-9EEC-E8E996BAA405}"/>
    <dgm:cxn modelId="{2DD620B5-8A25-42FA-9C02-55E07E9B9BB3}" srcId="{E431F757-81F3-4A0E-BDA0-0360F05AD1C2}" destId="{4C37C5E9-367E-4C2A-B5E3-24E193BB2939}" srcOrd="0" destOrd="0" parTransId="{6D9DA11E-2048-4AD9-A49E-050EA6D19176}" sibTransId="{5B97C266-E829-4FCC-B9FB-A4FAC6FD05B9}"/>
    <dgm:cxn modelId="{C2BEB5CA-A6B5-4582-8F94-DB68F8D41530}" type="presOf" srcId="{DFB90B63-D54A-4FE1-A1AC-90B7E2CD43C4}" destId="{C07B3378-53C4-49E8-ADE3-92D13BC75FB1}" srcOrd="0" destOrd="0" presId="urn:microsoft.com/office/officeart/2008/layout/LinedList"/>
    <dgm:cxn modelId="{DA80D3CC-4DF5-43EA-9C26-16A8CE245645}" type="presParOf" srcId="{DB0005F3-59BC-4DC7-9EA9-70CD1327A17E}" destId="{05A73BA6-7E1A-4426-918C-B9796ADA3D6C}" srcOrd="0" destOrd="0" presId="urn:microsoft.com/office/officeart/2008/layout/LinedList"/>
    <dgm:cxn modelId="{EBFD1987-B6EE-4342-853D-BBE10A799E2C}" type="presParOf" srcId="{DB0005F3-59BC-4DC7-9EA9-70CD1327A17E}" destId="{6A3E9328-2AA8-4507-BF70-C8484602842F}" srcOrd="1" destOrd="0" presId="urn:microsoft.com/office/officeart/2008/layout/LinedList"/>
    <dgm:cxn modelId="{D026ABDE-6ADF-4CD1-8F8B-7E579685CAA4}" type="presParOf" srcId="{6A3E9328-2AA8-4507-BF70-C8484602842F}" destId="{90819450-0A9A-4802-A458-8E4F958CE90D}" srcOrd="0" destOrd="0" presId="urn:microsoft.com/office/officeart/2008/layout/LinedList"/>
    <dgm:cxn modelId="{55E7796C-B40B-4739-A563-DF18B44D972F}" type="presParOf" srcId="{6A3E9328-2AA8-4507-BF70-C8484602842F}" destId="{AF5371EF-634B-42B3-97F7-74837D215C9C}" srcOrd="1" destOrd="0" presId="urn:microsoft.com/office/officeart/2008/layout/LinedList"/>
    <dgm:cxn modelId="{30219F55-D9BA-41B7-9956-46259E7F4C83}" type="presParOf" srcId="{AF5371EF-634B-42B3-97F7-74837D215C9C}" destId="{5DBD8CCB-C3DE-4A82-A12E-B7F354C5B78F}" srcOrd="0" destOrd="0" presId="urn:microsoft.com/office/officeart/2008/layout/LinedList"/>
    <dgm:cxn modelId="{5CCA2766-9A92-443D-BB0F-ACDD7BA86769}" type="presParOf" srcId="{AF5371EF-634B-42B3-97F7-74837D215C9C}" destId="{173538EA-E87C-441C-B2B5-B3811DCA62C6}" srcOrd="1" destOrd="0" presId="urn:microsoft.com/office/officeart/2008/layout/LinedList"/>
    <dgm:cxn modelId="{5D970F77-C94E-4BF0-9C9F-26D08BCE897D}" type="presParOf" srcId="{173538EA-E87C-441C-B2B5-B3811DCA62C6}" destId="{6515CEE1-6BD3-4B44-A7FF-455F9B28DB89}" srcOrd="0" destOrd="0" presId="urn:microsoft.com/office/officeart/2008/layout/LinedList"/>
    <dgm:cxn modelId="{AEA421A3-EAEC-4246-9480-7738A0DA6A6D}" type="presParOf" srcId="{173538EA-E87C-441C-B2B5-B3811DCA62C6}" destId="{648DB5DE-1472-4039-937F-43E9A3BC0A63}" srcOrd="1" destOrd="0" presId="urn:microsoft.com/office/officeart/2008/layout/LinedList"/>
    <dgm:cxn modelId="{0E825E12-353B-462E-A011-3841D04986FF}" type="presParOf" srcId="{173538EA-E87C-441C-B2B5-B3811DCA62C6}" destId="{6127AD17-A60A-4693-B4B0-6C528BE5D509}" srcOrd="2" destOrd="0" presId="urn:microsoft.com/office/officeart/2008/layout/LinedList"/>
    <dgm:cxn modelId="{B1AB4133-3598-40DB-AB18-D38A38B20F6F}" type="presParOf" srcId="{6127AD17-A60A-4693-B4B0-6C528BE5D509}" destId="{EEE1DD03-7F3B-431D-9BC3-CAC2F5FB341F}" srcOrd="0" destOrd="0" presId="urn:microsoft.com/office/officeart/2008/layout/LinedList"/>
    <dgm:cxn modelId="{927C4F55-EA8F-4557-8111-6D26FAA5B906}" type="presParOf" srcId="{EEE1DD03-7F3B-431D-9BC3-CAC2F5FB341F}" destId="{B979FDD5-C24B-4A44-8BAC-54626FF0EC80}" srcOrd="0" destOrd="0" presId="urn:microsoft.com/office/officeart/2008/layout/LinedList"/>
    <dgm:cxn modelId="{50EEE68C-BCBA-4A27-B2CE-B14508AD9946}" type="presParOf" srcId="{EEE1DD03-7F3B-431D-9BC3-CAC2F5FB341F}" destId="{C07B3378-53C4-49E8-ADE3-92D13BC75FB1}" srcOrd="1" destOrd="0" presId="urn:microsoft.com/office/officeart/2008/layout/LinedList"/>
    <dgm:cxn modelId="{46D9D754-AE25-4143-87D3-99AEA1F625A2}" type="presParOf" srcId="{EEE1DD03-7F3B-431D-9BC3-CAC2F5FB341F}" destId="{AADEA349-09DE-4A38-B7F4-FC7A27224CBA}" srcOrd="2" destOrd="0" presId="urn:microsoft.com/office/officeart/2008/layout/LinedList"/>
    <dgm:cxn modelId="{FCC44DA6-8F5B-470B-9368-F2B1B9896BA0}" type="presParOf" srcId="{AF5371EF-634B-42B3-97F7-74837D215C9C}" destId="{053096CA-61B2-429A-9594-6907739FFDBD}" srcOrd="2" destOrd="0" presId="urn:microsoft.com/office/officeart/2008/layout/LinedList"/>
    <dgm:cxn modelId="{46455779-34F1-40A6-BF36-02F63983A2F1}" type="presParOf" srcId="{AF5371EF-634B-42B3-97F7-74837D215C9C}" destId="{DAE3DF64-17DC-4261-96F3-B78B901FB083}" srcOrd="3" destOrd="0" presId="urn:microsoft.com/office/officeart/2008/layout/LinedList"/>
    <dgm:cxn modelId="{DEA323E4-8772-4197-9CA8-F136A20072B6}" type="presParOf" srcId="{AF5371EF-634B-42B3-97F7-74837D215C9C}" destId="{0BD764EA-515E-4633-BC6C-B8293DE40A90}" srcOrd="4" destOrd="0" presId="urn:microsoft.com/office/officeart/2008/layout/LinedList"/>
    <dgm:cxn modelId="{A9467194-A9DE-4E61-B2CA-8687DB85C53E}" type="presParOf" srcId="{0BD764EA-515E-4633-BC6C-B8293DE40A90}" destId="{DE31CD5E-4D5E-4EBA-94F9-2F309F26118E}" srcOrd="0" destOrd="0" presId="urn:microsoft.com/office/officeart/2008/layout/LinedList"/>
    <dgm:cxn modelId="{6CE29A20-8869-421A-B794-854442B287C5}" type="presParOf" srcId="{0BD764EA-515E-4633-BC6C-B8293DE40A90}" destId="{545CF9E2-B519-43B2-BE10-1D40BAFF37F4}" srcOrd="1" destOrd="0" presId="urn:microsoft.com/office/officeart/2008/layout/LinedList"/>
    <dgm:cxn modelId="{8166AB08-2401-4DD8-8F25-72E6E3AC8F8D}" type="presParOf" srcId="{0BD764EA-515E-4633-BC6C-B8293DE40A90}" destId="{1552F25A-497B-4074-A25F-7DA31BBD10C5}" srcOrd="2" destOrd="0" presId="urn:microsoft.com/office/officeart/2008/layout/LinedList"/>
    <dgm:cxn modelId="{6A8A3EC2-4230-4A48-BD02-E83F991DB55E}" type="presParOf" srcId="{1552F25A-497B-4074-A25F-7DA31BBD10C5}" destId="{2FC48175-8444-4E8F-A352-43DECC22C62B}" srcOrd="0" destOrd="0" presId="urn:microsoft.com/office/officeart/2008/layout/LinedList"/>
    <dgm:cxn modelId="{152BCB21-BAFB-4538-81CE-44F398FB0D15}" type="presParOf" srcId="{2FC48175-8444-4E8F-A352-43DECC22C62B}" destId="{4D79BEE1-712E-47B9-A29A-A2ED4B07A1FE}" srcOrd="0" destOrd="0" presId="urn:microsoft.com/office/officeart/2008/layout/LinedList"/>
    <dgm:cxn modelId="{7E88A844-63E2-4730-B325-4006BA2D4C36}" type="presParOf" srcId="{2FC48175-8444-4E8F-A352-43DECC22C62B}" destId="{50770DA2-8CEA-47A2-A4BC-EAEB747A1B5D}" srcOrd="1" destOrd="0" presId="urn:microsoft.com/office/officeart/2008/layout/LinedList"/>
    <dgm:cxn modelId="{06BE9A7D-0DFA-4749-A301-EC60B119976A}" type="presParOf" srcId="{2FC48175-8444-4E8F-A352-43DECC22C62B}" destId="{6D771584-3447-43D4-AA2B-4D5A1267D688}" srcOrd="2" destOrd="0" presId="urn:microsoft.com/office/officeart/2008/layout/LinedList"/>
    <dgm:cxn modelId="{22B67489-B198-40F8-898B-6CFAA4B8E8C4}" type="presParOf" srcId="{AF5371EF-634B-42B3-97F7-74837D215C9C}" destId="{1CEDEAB4-4A93-49B8-9E76-E0090F08A621}" srcOrd="5" destOrd="0" presId="urn:microsoft.com/office/officeart/2008/layout/LinedList"/>
    <dgm:cxn modelId="{4CC7B466-5615-40F9-8919-9714865AEC04}" type="presParOf" srcId="{AF5371EF-634B-42B3-97F7-74837D215C9C}" destId="{19F671E0-8AE4-43C4-9BE4-4DD39D671440}" srcOrd="6" destOrd="0" presId="urn:microsoft.com/office/officeart/2008/layout/LinedList"/>
    <dgm:cxn modelId="{7CF7F88C-5EF6-41A0-9DF4-485A75670ACB}" type="presParOf" srcId="{AF5371EF-634B-42B3-97F7-74837D215C9C}" destId="{05D92D64-C91C-4943-89A9-BA01C583F244}" srcOrd="7" destOrd="0" presId="urn:microsoft.com/office/officeart/2008/layout/LinedList"/>
    <dgm:cxn modelId="{C9EB7627-1529-4266-92B2-FCCC0CE9C95A}" type="presParOf" srcId="{05D92D64-C91C-4943-89A9-BA01C583F244}" destId="{CEF4AE05-1B1D-4F75-8A34-389DF4B08ACC}" srcOrd="0" destOrd="0" presId="urn:microsoft.com/office/officeart/2008/layout/LinedList"/>
    <dgm:cxn modelId="{A97418D3-94D9-41EE-A4C1-F036D934A988}" type="presParOf" srcId="{05D92D64-C91C-4943-89A9-BA01C583F244}" destId="{60103C7D-4109-43A1-A5C2-92D64FE3A79F}" srcOrd="1" destOrd="0" presId="urn:microsoft.com/office/officeart/2008/layout/LinedList"/>
    <dgm:cxn modelId="{07E74EFD-1F4C-4771-AA4B-E4EC24F449E7}" type="presParOf" srcId="{05D92D64-C91C-4943-89A9-BA01C583F244}" destId="{4B0B3BB7-2934-4390-85AC-B20001D3B415}" srcOrd="2" destOrd="0" presId="urn:microsoft.com/office/officeart/2008/layout/LinedList"/>
    <dgm:cxn modelId="{7EFD9D9C-3940-4283-A599-F75691844523}" type="presParOf" srcId="{4B0B3BB7-2934-4390-85AC-B20001D3B415}" destId="{4763E4D3-C813-4003-9B10-E4D2C180C6FF}" srcOrd="0" destOrd="0" presId="urn:microsoft.com/office/officeart/2008/layout/LinedList"/>
    <dgm:cxn modelId="{B1463553-C05E-47E9-9DC5-5CB2354903F7}" type="presParOf" srcId="{4763E4D3-C813-4003-9B10-E4D2C180C6FF}" destId="{74FB41AE-F31E-49F8-B183-292E90F12F12}" srcOrd="0" destOrd="0" presId="urn:microsoft.com/office/officeart/2008/layout/LinedList"/>
    <dgm:cxn modelId="{AF91B636-6470-4C94-AD87-C97AC28ADB4D}" type="presParOf" srcId="{4763E4D3-C813-4003-9B10-E4D2C180C6FF}" destId="{452D8161-64B6-49B2-AEEA-FBC39C4ABE12}" srcOrd="1" destOrd="0" presId="urn:microsoft.com/office/officeart/2008/layout/LinedList"/>
    <dgm:cxn modelId="{6E754292-FE9B-4C56-B8DB-FEF93B46AF45}" type="presParOf" srcId="{4763E4D3-C813-4003-9B10-E4D2C180C6FF}" destId="{4F9951E2-1E76-473F-84F1-7498037D4AA1}" srcOrd="2" destOrd="0" presId="urn:microsoft.com/office/officeart/2008/layout/LinedList"/>
    <dgm:cxn modelId="{E8D41CAA-02C6-4C96-9D92-7DEB5A937606}" type="presParOf" srcId="{4B0B3BB7-2934-4390-85AC-B20001D3B415}" destId="{90072C5E-DABA-48DD-82F8-C5EB1CA669B9}" srcOrd="1" destOrd="0" presId="urn:microsoft.com/office/officeart/2008/layout/LinedList"/>
    <dgm:cxn modelId="{3E155747-9935-4556-A006-50B08DEB2AEC}" type="presParOf" srcId="{4B0B3BB7-2934-4390-85AC-B20001D3B415}" destId="{69FF97C8-EC4F-46B9-B96D-73DA3D43D689}" srcOrd="2" destOrd="0" presId="urn:microsoft.com/office/officeart/2008/layout/LinedList"/>
    <dgm:cxn modelId="{A231DC55-A42D-4D27-9F20-EDE268370C4A}" type="presParOf" srcId="{69FF97C8-EC4F-46B9-B96D-73DA3D43D689}" destId="{1AE74564-AAF9-4B85-89F8-BB51D217C601}" srcOrd="0" destOrd="0" presId="urn:microsoft.com/office/officeart/2008/layout/LinedList"/>
    <dgm:cxn modelId="{BA50C5E5-F78C-4264-9CDA-CA535007259E}" type="presParOf" srcId="{69FF97C8-EC4F-46B9-B96D-73DA3D43D689}" destId="{7EA27905-E53D-4026-BB4B-4B98E80A1B5C}" srcOrd="1" destOrd="0" presId="urn:microsoft.com/office/officeart/2008/layout/LinedList"/>
    <dgm:cxn modelId="{AFAE199F-EFC6-4A1E-ABC1-8C53CB3FABCC}" type="presParOf" srcId="{69FF97C8-EC4F-46B9-B96D-73DA3D43D689}" destId="{3AEE465B-CE9F-4913-8D07-76376AF7570A}" srcOrd="2" destOrd="0" presId="urn:microsoft.com/office/officeart/2008/layout/LinedList"/>
    <dgm:cxn modelId="{60C2B083-C118-4344-8E5D-D877B6ACAF97}" type="presParOf" srcId="{AF5371EF-634B-42B3-97F7-74837D215C9C}" destId="{253B43B4-45BA-4617-8386-FA2F614D2337}" srcOrd="8" destOrd="0" presId="urn:microsoft.com/office/officeart/2008/layout/LinedList"/>
    <dgm:cxn modelId="{4A27A08A-6AB5-435F-B8CB-BA3C66D4C29E}" type="presParOf" srcId="{AF5371EF-634B-42B3-97F7-74837D215C9C}" destId="{458415D8-0046-47D6-A10A-246E8B77F282}"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AA231F-152B-4873-9986-3753647D4B0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0F9573E8-7840-4F1B-88D9-2580608A0F90}">
      <dgm:prSet/>
      <dgm:spPr/>
      <dgm:t>
        <a:bodyPr/>
        <a:lstStyle/>
        <a:p>
          <a:pPr rtl="0"/>
          <a:r>
            <a:rPr lang="en-US" smtClean="0"/>
            <a:t>Restrictive</a:t>
          </a:r>
          <a:endParaRPr lang="en-US"/>
        </a:p>
      </dgm:t>
    </dgm:pt>
    <dgm:pt modelId="{D214DF46-690B-4A6A-BAA4-C5A11922DE40}" type="parTrans" cxnId="{2C337898-4D8D-4AFB-94D8-1A1E12D4135B}">
      <dgm:prSet/>
      <dgm:spPr/>
      <dgm:t>
        <a:bodyPr/>
        <a:lstStyle/>
        <a:p>
          <a:endParaRPr lang="en-US"/>
        </a:p>
      </dgm:t>
    </dgm:pt>
    <dgm:pt modelId="{B97719D2-4B70-4F14-A6C8-A7DA6BD68DE8}" type="sibTrans" cxnId="{2C337898-4D8D-4AFB-94D8-1A1E12D4135B}">
      <dgm:prSet/>
      <dgm:spPr/>
      <dgm:t>
        <a:bodyPr/>
        <a:lstStyle/>
        <a:p>
          <a:endParaRPr lang="en-US"/>
        </a:p>
      </dgm:t>
    </dgm:pt>
    <dgm:pt modelId="{E581B923-E187-4BED-AB4D-7F57D32953BD}">
      <dgm:prSet/>
      <dgm:spPr/>
      <dgm:t>
        <a:bodyPr/>
        <a:lstStyle/>
        <a:p>
          <a:pPr rtl="0"/>
          <a:r>
            <a:rPr lang="en-US" dirty="0" smtClean="0"/>
            <a:t>My brother </a:t>
          </a:r>
          <a:r>
            <a:rPr lang="en-US" b="1" dirty="0" smtClean="0"/>
            <a:t>that lives in Arizona</a:t>
          </a:r>
          <a:r>
            <a:rPr lang="en-US" dirty="0" smtClean="0"/>
            <a:t> is named Pat.</a:t>
          </a:r>
          <a:endParaRPr lang="en-US" dirty="0"/>
        </a:p>
      </dgm:t>
    </dgm:pt>
    <dgm:pt modelId="{DE60B88A-8548-42F7-B4AA-03DF6B390E8C}" type="parTrans" cxnId="{8F0ED70D-F8F8-4CEA-B887-70E04832C9E5}">
      <dgm:prSet/>
      <dgm:spPr/>
      <dgm:t>
        <a:bodyPr/>
        <a:lstStyle/>
        <a:p>
          <a:endParaRPr lang="en-US"/>
        </a:p>
      </dgm:t>
    </dgm:pt>
    <dgm:pt modelId="{08E74884-3542-45D4-BE35-27AA067B1375}" type="sibTrans" cxnId="{8F0ED70D-F8F8-4CEA-B887-70E04832C9E5}">
      <dgm:prSet/>
      <dgm:spPr/>
      <dgm:t>
        <a:bodyPr/>
        <a:lstStyle/>
        <a:p>
          <a:endParaRPr lang="en-US"/>
        </a:p>
      </dgm:t>
    </dgm:pt>
    <dgm:pt modelId="{3DA9991A-2343-41B4-9A95-01A2FF55E8D8}">
      <dgm:prSet/>
      <dgm:spPr/>
      <dgm:t>
        <a:bodyPr/>
        <a:lstStyle/>
        <a:p>
          <a:pPr rtl="0"/>
          <a:r>
            <a:rPr lang="en-US" dirty="0" smtClean="0"/>
            <a:t>My daughter recently attended a Shakespearean play </a:t>
          </a:r>
          <a:r>
            <a:rPr lang="en-US" b="1" dirty="0" smtClean="0"/>
            <a:t>that was being performed at the rebuilt Globe Theater in London.</a:t>
          </a:r>
          <a:endParaRPr lang="en-US" dirty="0"/>
        </a:p>
      </dgm:t>
    </dgm:pt>
    <dgm:pt modelId="{5B73DA2F-1CEC-46E9-8890-A6915C77DB46}" type="parTrans" cxnId="{51767BFD-E922-408B-8492-8B217C526B27}">
      <dgm:prSet/>
      <dgm:spPr/>
      <dgm:t>
        <a:bodyPr/>
        <a:lstStyle/>
        <a:p>
          <a:endParaRPr lang="en-US"/>
        </a:p>
      </dgm:t>
    </dgm:pt>
    <dgm:pt modelId="{439DA250-701F-46E7-B0F4-5A4EC030C69D}" type="sibTrans" cxnId="{51767BFD-E922-408B-8492-8B217C526B27}">
      <dgm:prSet/>
      <dgm:spPr/>
      <dgm:t>
        <a:bodyPr/>
        <a:lstStyle/>
        <a:p>
          <a:endParaRPr lang="en-US"/>
        </a:p>
      </dgm:t>
    </dgm:pt>
    <dgm:pt modelId="{990CAAAB-25EC-499B-8907-FCB49BF10773}">
      <dgm:prSet/>
      <dgm:spPr/>
      <dgm:t>
        <a:bodyPr/>
        <a:lstStyle/>
        <a:p>
          <a:pPr rtl="0"/>
          <a:endParaRPr lang="en-US" dirty="0"/>
        </a:p>
      </dgm:t>
    </dgm:pt>
    <dgm:pt modelId="{718F4F4D-7CCC-4A07-AB9E-4C1F3CBBA205}" type="parTrans" cxnId="{262D1C04-BCDA-444E-9E8D-6E8AC60A04FA}">
      <dgm:prSet/>
      <dgm:spPr/>
      <dgm:t>
        <a:bodyPr/>
        <a:lstStyle/>
        <a:p>
          <a:endParaRPr lang="en-US"/>
        </a:p>
      </dgm:t>
    </dgm:pt>
    <dgm:pt modelId="{A16C175D-FE3F-43E9-8E64-AE5BD9919809}" type="sibTrans" cxnId="{262D1C04-BCDA-444E-9E8D-6E8AC60A04FA}">
      <dgm:prSet/>
      <dgm:spPr/>
      <dgm:t>
        <a:bodyPr/>
        <a:lstStyle/>
        <a:p>
          <a:endParaRPr lang="en-US"/>
        </a:p>
      </dgm:t>
    </dgm:pt>
    <dgm:pt modelId="{92167316-6234-46F6-A1F6-AE39573700F5}" type="pres">
      <dgm:prSet presAssocID="{E5AA231F-152B-4873-9986-3753647D4B08}" presName="Name0" presStyleCnt="0">
        <dgm:presLayoutVars>
          <dgm:dir/>
          <dgm:animLvl val="lvl"/>
          <dgm:resizeHandles val="exact"/>
        </dgm:presLayoutVars>
      </dgm:prSet>
      <dgm:spPr/>
      <dgm:t>
        <a:bodyPr/>
        <a:lstStyle/>
        <a:p>
          <a:endParaRPr lang="en-US"/>
        </a:p>
      </dgm:t>
    </dgm:pt>
    <dgm:pt modelId="{D7A6353F-591C-4390-804F-7AFF0B210492}" type="pres">
      <dgm:prSet presAssocID="{0F9573E8-7840-4F1B-88D9-2580608A0F90}" presName="composite" presStyleCnt="0"/>
      <dgm:spPr/>
    </dgm:pt>
    <dgm:pt modelId="{E035FF5A-7099-4E94-8526-D76991FADE90}" type="pres">
      <dgm:prSet presAssocID="{0F9573E8-7840-4F1B-88D9-2580608A0F90}" presName="parTx" presStyleLbl="alignNode1" presStyleIdx="0" presStyleCnt="1">
        <dgm:presLayoutVars>
          <dgm:chMax val="0"/>
          <dgm:chPref val="0"/>
          <dgm:bulletEnabled val="1"/>
        </dgm:presLayoutVars>
      </dgm:prSet>
      <dgm:spPr/>
      <dgm:t>
        <a:bodyPr/>
        <a:lstStyle/>
        <a:p>
          <a:endParaRPr lang="en-US"/>
        </a:p>
      </dgm:t>
    </dgm:pt>
    <dgm:pt modelId="{3D93974A-BA2E-4561-84D6-912D7061A165}" type="pres">
      <dgm:prSet presAssocID="{0F9573E8-7840-4F1B-88D9-2580608A0F90}" presName="desTx" presStyleLbl="alignAccFollowNode1" presStyleIdx="0" presStyleCnt="1">
        <dgm:presLayoutVars>
          <dgm:bulletEnabled val="1"/>
        </dgm:presLayoutVars>
      </dgm:prSet>
      <dgm:spPr/>
      <dgm:t>
        <a:bodyPr/>
        <a:lstStyle/>
        <a:p>
          <a:endParaRPr lang="en-US"/>
        </a:p>
      </dgm:t>
    </dgm:pt>
  </dgm:ptLst>
  <dgm:cxnLst>
    <dgm:cxn modelId="{4976E6C0-7227-4D44-B411-7E845EAB4E84}" type="presOf" srcId="{E5AA231F-152B-4873-9986-3753647D4B08}" destId="{92167316-6234-46F6-A1F6-AE39573700F5}" srcOrd="0" destOrd="0" presId="urn:microsoft.com/office/officeart/2005/8/layout/hList1"/>
    <dgm:cxn modelId="{8F0ED70D-F8F8-4CEA-B887-70E04832C9E5}" srcId="{0F9573E8-7840-4F1B-88D9-2580608A0F90}" destId="{E581B923-E187-4BED-AB4D-7F57D32953BD}" srcOrd="0" destOrd="0" parTransId="{DE60B88A-8548-42F7-B4AA-03DF6B390E8C}" sibTransId="{08E74884-3542-45D4-BE35-27AA067B1375}"/>
    <dgm:cxn modelId="{51767BFD-E922-408B-8492-8B217C526B27}" srcId="{0F9573E8-7840-4F1B-88D9-2580608A0F90}" destId="{3DA9991A-2343-41B4-9A95-01A2FF55E8D8}" srcOrd="2" destOrd="0" parTransId="{5B73DA2F-1CEC-46E9-8890-A6915C77DB46}" sibTransId="{439DA250-701F-46E7-B0F4-5A4EC030C69D}"/>
    <dgm:cxn modelId="{262D1C04-BCDA-444E-9E8D-6E8AC60A04FA}" srcId="{0F9573E8-7840-4F1B-88D9-2580608A0F90}" destId="{990CAAAB-25EC-499B-8907-FCB49BF10773}" srcOrd="1" destOrd="0" parTransId="{718F4F4D-7CCC-4A07-AB9E-4C1F3CBBA205}" sibTransId="{A16C175D-FE3F-43E9-8E64-AE5BD9919809}"/>
    <dgm:cxn modelId="{8100E0E9-42F1-414A-86BA-5E6C08EBB4FB}" type="presOf" srcId="{E581B923-E187-4BED-AB4D-7F57D32953BD}" destId="{3D93974A-BA2E-4561-84D6-912D7061A165}" srcOrd="0" destOrd="0" presId="urn:microsoft.com/office/officeart/2005/8/layout/hList1"/>
    <dgm:cxn modelId="{9C2E2BFE-400E-42D3-A28F-C688D0C998BC}" type="presOf" srcId="{3DA9991A-2343-41B4-9A95-01A2FF55E8D8}" destId="{3D93974A-BA2E-4561-84D6-912D7061A165}" srcOrd="0" destOrd="2" presId="urn:microsoft.com/office/officeart/2005/8/layout/hList1"/>
    <dgm:cxn modelId="{DF6A450D-0A9F-4884-8E44-F531B199BA8A}" type="presOf" srcId="{990CAAAB-25EC-499B-8907-FCB49BF10773}" destId="{3D93974A-BA2E-4561-84D6-912D7061A165}" srcOrd="0" destOrd="1" presId="urn:microsoft.com/office/officeart/2005/8/layout/hList1"/>
    <dgm:cxn modelId="{2C337898-4D8D-4AFB-94D8-1A1E12D4135B}" srcId="{E5AA231F-152B-4873-9986-3753647D4B08}" destId="{0F9573E8-7840-4F1B-88D9-2580608A0F90}" srcOrd="0" destOrd="0" parTransId="{D214DF46-690B-4A6A-BAA4-C5A11922DE40}" sibTransId="{B97719D2-4B70-4F14-A6C8-A7DA6BD68DE8}"/>
    <dgm:cxn modelId="{26419959-E786-4305-A64F-4202213D28E3}" type="presOf" srcId="{0F9573E8-7840-4F1B-88D9-2580608A0F90}" destId="{E035FF5A-7099-4E94-8526-D76991FADE90}" srcOrd="0" destOrd="0" presId="urn:microsoft.com/office/officeart/2005/8/layout/hList1"/>
    <dgm:cxn modelId="{50BA98AA-56F0-48E8-855E-6C4AC1F56E67}" type="presParOf" srcId="{92167316-6234-46F6-A1F6-AE39573700F5}" destId="{D7A6353F-591C-4390-804F-7AFF0B210492}" srcOrd="0" destOrd="0" presId="urn:microsoft.com/office/officeart/2005/8/layout/hList1"/>
    <dgm:cxn modelId="{F8F5797A-9B67-40E2-885D-C9D946ED84BB}" type="presParOf" srcId="{D7A6353F-591C-4390-804F-7AFF0B210492}" destId="{E035FF5A-7099-4E94-8526-D76991FADE90}" srcOrd="0" destOrd="0" presId="urn:microsoft.com/office/officeart/2005/8/layout/hList1"/>
    <dgm:cxn modelId="{FD6960D4-3ED2-4824-A4AF-5FD212D85A01}" type="presParOf" srcId="{D7A6353F-591C-4390-804F-7AFF0B210492}" destId="{3D93974A-BA2E-4561-84D6-912D7061A16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50E37AE-AA7C-4921-A41D-D30830C14EAB}"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34F02FCD-8F43-46CB-8906-FE60361312D6}">
      <dgm:prSet/>
      <dgm:spPr/>
      <dgm:t>
        <a:bodyPr/>
        <a:lstStyle/>
        <a:p>
          <a:pPr rtl="0"/>
          <a:r>
            <a:rPr lang="en-US" smtClean="0"/>
            <a:t>Non-Restrictive</a:t>
          </a:r>
          <a:endParaRPr lang="en-US"/>
        </a:p>
      </dgm:t>
    </dgm:pt>
    <dgm:pt modelId="{7065ECD3-E595-4436-B34E-7CAF04DA57D8}" type="parTrans" cxnId="{FBA9CEC5-B7AC-42F1-AEB9-355C7EE509DF}">
      <dgm:prSet/>
      <dgm:spPr/>
      <dgm:t>
        <a:bodyPr/>
        <a:lstStyle/>
        <a:p>
          <a:endParaRPr lang="en-US"/>
        </a:p>
      </dgm:t>
    </dgm:pt>
    <dgm:pt modelId="{A4289E71-54B6-46D3-92B7-DC9DC99E0ABC}" type="sibTrans" cxnId="{FBA9CEC5-B7AC-42F1-AEB9-355C7EE509DF}">
      <dgm:prSet/>
      <dgm:spPr/>
      <dgm:t>
        <a:bodyPr/>
        <a:lstStyle/>
        <a:p>
          <a:endParaRPr lang="en-US"/>
        </a:p>
      </dgm:t>
    </dgm:pt>
    <dgm:pt modelId="{6D4C7E5F-B6F1-43B9-842C-5641BD8F41C0}">
      <dgm:prSet/>
      <dgm:spPr/>
      <dgm:t>
        <a:bodyPr/>
        <a:lstStyle/>
        <a:p>
          <a:pPr rtl="0"/>
          <a:r>
            <a:rPr lang="en-US" dirty="0" smtClean="0"/>
            <a:t>Mr. Smith</a:t>
          </a:r>
          <a:r>
            <a:rPr lang="en-US" b="1" dirty="0" smtClean="0"/>
            <a:t>, who is a well-respected lawyer,</a:t>
          </a:r>
          <a:r>
            <a:rPr lang="en-US" dirty="0" smtClean="0"/>
            <a:t> has just retired from active practice.</a:t>
          </a:r>
          <a:endParaRPr lang="en-US" dirty="0"/>
        </a:p>
      </dgm:t>
    </dgm:pt>
    <dgm:pt modelId="{28EBAD0A-555B-4438-A471-F67BFC3C2E6C}" type="parTrans" cxnId="{1446BD91-E9E4-4194-A793-F19A6644B820}">
      <dgm:prSet/>
      <dgm:spPr/>
      <dgm:t>
        <a:bodyPr/>
        <a:lstStyle/>
        <a:p>
          <a:endParaRPr lang="en-US"/>
        </a:p>
      </dgm:t>
    </dgm:pt>
    <dgm:pt modelId="{B2721981-AFDC-432D-A57B-F1C63496775E}" type="sibTrans" cxnId="{1446BD91-E9E4-4194-A793-F19A6644B820}">
      <dgm:prSet/>
      <dgm:spPr/>
      <dgm:t>
        <a:bodyPr/>
        <a:lstStyle/>
        <a:p>
          <a:endParaRPr lang="en-US"/>
        </a:p>
      </dgm:t>
    </dgm:pt>
    <dgm:pt modelId="{D35EFFFA-5A2C-42F4-B583-D5095A1B82B8}">
      <dgm:prSet/>
      <dgm:spPr/>
      <dgm:t>
        <a:bodyPr/>
        <a:lstStyle/>
        <a:p>
          <a:pPr rtl="0"/>
          <a:r>
            <a:rPr lang="en-US" dirty="0" smtClean="0"/>
            <a:t>Professor James</a:t>
          </a:r>
          <a:r>
            <a:rPr lang="en-US" b="1" dirty="0" smtClean="0"/>
            <a:t>, who is an expert in Victorian poetry, </a:t>
          </a:r>
          <a:r>
            <a:rPr lang="en-US" dirty="0" smtClean="0"/>
            <a:t>will be giving a lecture tonight.</a:t>
          </a:r>
          <a:endParaRPr lang="en-US" dirty="0"/>
        </a:p>
      </dgm:t>
    </dgm:pt>
    <dgm:pt modelId="{63B8DEAC-F747-425A-9EC1-7E724D1BC663}" type="parTrans" cxnId="{9A2A289A-33D1-4DD8-A2D1-1DCD4799B1EB}">
      <dgm:prSet/>
      <dgm:spPr/>
      <dgm:t>
        <a:bodyPr/>
        <a:lstStyle/>
        <a:p>
          <a:endParaRPr lang="en-US"/>
        </a:p>
      </dgm:t>
    </dgm:pt>
    <dgm:pt modelId="{44A80EF6-0944-4E0C-B26D-E25520847D5D}" type="sibTrans" cxnId="{9A2A289A-33D1-4DD8-A2D1-1DCD4799B1EB}">
      <dgm:prSet/>
      <dgm:spPr/>
      <dgm:t>
        <a:bodyPr/>
        <a:lstStyle/>
        <a:p>
          <a:endParaRPr lang="en-US"/>
        </a:p>
      </dgm:t>
    </dgm:pt>
    <dgm:pt modelId="{849235F1-AFA1-4D5C-BA43-4923FBBCE71C}">
      <dgm:prSet/>
      <dgm:spPr/>
      <dgm:t>
        <a:bodyPr/>
        <a:lstStyle/>
        <a:p>
          <a:pPr rtl="0"/>
          <a:endParaRPr lang="en-US" dirty="0"/>
        </a:p>
      </dgm:t>
    </dgm:pt>
    <dgm:pt modelId="{AB9A92F1-C12D-447B-80C1-9389EEA193F4}" type="parTrans" cxnId="{248706C4-C8D9-4159-91F1-D94C7DD43B23}">
      <dgm:prSet/>
      <dgm:spPr/>
      <dgm:t>
        <a:bodyPr/>
        <a:lstStyle/>
        <a:p>
          <a:endParaRPr lang="en-US"/>
        </a:p>
      </dgm:t>
    </dgm:pt>
    <dgm:pt modelId="{C8C6E2DE-DA78-45EB-A104-EDF501961BA7}" type="sibTrans" cxnId="{248706C4-C8D9-4159-91F1-D94C7DD43B23}">
      <dgm:prSet/>
      <dgm:spPr/>
      <dgm:t>
        <a:bodyPr/>
        <a:lstStyle/>
        <a:p>
          <a:endParaRPr lang="en-US"/>
        </a:p>
      </dgm:t>
    </dgm:pt>
    <dgm:pt modelId="{D22492A9-57D3-41BC-B77F-86606742958F}" type="pres">
      <dgm:prSet presAssocID="{C50E37AE-AA7C-4921-A41D-D30830C14EAB}" presName="Name0" presStyleCnt="0">
        <dgm:presLayoutVars>
          <dgm:dir/>
          <dgm:animLvl val="lvl"/>
          <dgm:resizeHandles val="exact"/>
        </dgm:presLayoutVars>
      </dgm:prSet>
      <dgm:spPr/>
      <dgm:t>
        <a:bodyPr/>
        <a:lstStyle/>
        <a:p>
          <a:endParaRPr lang="en-US"/>
        </a:p>
      </dgm:t>
    </dgm:pt>
    <dgm:pt modelId="{4DA6E3F0-5124-495C-9592-562517BAF2B8}" type="pres">
      <dgm:prSet presAssocID="{34F02FCD-8F43-46CB-8906-FE60361312D6}" presName="composite" presStyleCnt="0"/>
      <dgm:spPr/>
    </dgm:pt>
    <dgm:pt modelId="{3DE17301-7869-401D-88B0-A0D9AB321896}" type="pres">
      <dgm:prSet presAssocID="{34F02FCD-8F43-46CB-8906-FE60361312D6}" presName="parTx" presStyleLbl="alignNode1" presStyleIdx="0" presStyleCnt="1">
        <dgm:presLayoutVars>
          <dgm:chMax val="0"/>
          <dgm:chPref val="0"/>
          <dgm:bulletEnabled val="1"/>
        </dgm:presLayoutVars>
      </dgm:prSet>
      <dgm:spPr/>
      <dgm:t>
        <a:bodyPr/>
        <a:lstStyle/>
        <a:p>
          <a:endParaRPr lang="en-US"/>
        </a:p>
      </dgm:t>
    </dgm:pt>
    <dgm:pt modelId="{4B894B43-4173-4B22-B5D9-E462A5A10F96}" type="pres">
      <dgm:prSet presAssocID="{34F02FCD-8F43-46CB-8906-FE60361312D6}" presName="desTx" presStyleLbl="alignAccFollowNode1" presStyleIdx="0" presStyleCnt="1">
        <dgm:presLayoutVars>
          <dgm:bulletEnabled val="1"/>
        </dgm:presLayoutVars>
      </dgm:prSet>
      <dgm:spPr/>
      <dgm:t>
        <a:bodyPr/>
        <a:lstStyle/>
        <a:p>
          <a:endParaRPr lang="en-US"/>
        </a:p>
      </dgm:t>
    </dgm:pt>
  </dgm:ptLst>
  <dgm:cxnLst>
    <dgm:cxn modelId="{FBA9CEC5-B7AC-42F1-AEB9-355C7EE509DF}" srcId="{C50E37AE-AA7C-4921-A41D-D30830C14EAB}" destId="{34F02FCD-8F43-46CB-8906-FE60361312D6}" srcOrd="0" destOrd="0" parTransId="{7065ECD3-E595-4436-B34E-7CAF04DA57D8}" sibTransId="{A4289E71-54B6-46D3-92B7-DC9DC99E0ABC}"/>
    <dgm:cxn modelId="{A4B551B1-2255-42FF-B535-E05DEB181D85}" type="presOf" srcId="{6D4C7E5F-B6F1-43B9-842C-5641BD8F41C0}" destId="{4B894B43-4173-4B22-B5D9-E462A5A10F96}" srcOrd="0" destOrd="0" presId="urn:microsoft.com/office/officeart/2005/8/layout/hList1"/>
    <dgm:cxn modelId="{10F0FE63-7A9B-4BE0-8546-68A6E67EE559}" type="presOf" srcId="{C50E37AE-AA7C-4921-A41D-D30830C14EAB}" destId="{D22492A9-57D3-41BC-B77F-86606742958F}" srcOrd="0" destOrd="0" presId="urn:microsoft.com/office/officeart/2005/8/layout/hList1"/>
    <dgm:cxn modelId="{1446BD91-E9E4-4194-A793-F19A6644B820}" srcId="{34F02FCD-8F43-46CB-8906-FE60361312D6}" destId="{6D4C7E5F-B6F1-43B9-842C-5641BD8F41C0}" srcOrd="0" destOrd="0" parTransId="{28EBAD0A-555B-4438-A471-F67BFC3C2E6C}" sibTransId="{B2721981-AFDC-432D-A57B-F1C63496775E}"/>
    <dgm:cxn modelId="{E1C72393-D366-4DD0-B5BB-258E3B30E40F}" type="presOf" srcId="{D35EFFFA-5A2C-42F4-B583-D5095A1B82B8}" destId="{4B894B43-4173-4B22-B5D9-E462A5A10F96}" srcOrd="0" destOrd="2" presId="urn:microsoft.com/office/officeart/2005/8/layout/hList1"/>
    <dgm:cxn modelId="{6919BB75-4627-4E1A-80B6-6FB56F42AA10}" type="presOf" srcId="{34F02FCD-8F43-46CB-8906-FE60361312D6}" destId="{3DE17301-7869-401D-88B0-A0D9AB321896}" srcOrd="0" destOrd="0" presId="urn:microsoft.com/office/officeart/2005/8/layout/hList1"/>
    <dgm:cxn modelId="{77FCC115-9363-4150-851E-1F98CB250ADD}" type="presOf" srcId="{849235F1-AFA1-4D5C-BA43-4923FBBCE71C}" destId="{4B894B43-4173-4B22-B5D9-E462A5A10F96}" srcOrd="0" destOrd="1" presId="urn:microsoft.com/office/officeart/2005/8/layout/hList1"/>
    <dgm:cxn modelId="{9A2A289A-33D1-4DD8-A2D1-1DCD4799B1EB}" srcId="{34F02FCD-8F43-46CB-8906-FE60361312D6}" destId="{D35EFFFA-5A2C-42F4-B583-D5095A1B82B8}" srcOrd="2" destOrd="0" parTransId="{63B8DEAC-F747-425A-9EC1-7E724D1BC663}" sibTransId="{44A80EF6-0944-4E0C-B26D-E25520847D5D}"/>
    <dgm:cxn modelId="{248706C4-C8D9-4159-91F1-D94C7DD43B23}" srcId="{34F02FCD-8F43-46CB-8906-FE60361312D6}" destId="{849235F1-AFA1-4D5C-BA43-4923FBBCE71C}" srcOrd="1" destOrd="0" parTransId="{AB9A92F1-C12D-447B-80C1-9389EEA193F4}" sibTransId="{C8C6E2DE-DA78-45EB-A104-EDF501961BA7}"/>
    <dgm:cxn modelId="{491A0E05-207E-4FCC-9A0A-DC1452FB29A2}" type="presParOf" srcId="{D22492A9-57D3-41BC-B77F-86606742958F}" destId="{4DA6E3F0-5124-495C-9592-562517BAF2B8}" srcOrd="0" destOrd="0" presId="urn:microsoft.com/office/officeart/2005/8/layout/hList1"/>
    <dgm:cxn modelId="{0A4AE123-A570-426C-B440-6504807E4ADC}" type="presParOf" srcId="{4DA6E3F0-5124-495C-9592-562517BAF2B8}" destId="{3DE17301-7869-401D-88B0-A0D9AB321896}" srcOrd="0" destOrd="0" presId="urn:microsoft.com/office/officeart/2005/8/layout/hList1"/>
    <dgm:cxn modelId="{5A5EDC8F-BA01-4985-913C-A0C15EF62220}" type="presParOf" srcId="{4DA6E3F0-5124-495C-9592-562517BAF2B8}" destId="{4B894B43-4173-4B22-B5D9-E462A5A10F96}"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0337943-566B-43A8-A2AA-ADC14AFAC3F0}" type="doc">
      <dgm:prSet loTypeId="urn:microsoft.com/office/officeart/2005/8/layout/vList2" loCatId="list" qsTypeId="urn:microsoft.com/office/officeart/2005/8/quickstyle/simple5" qsCatId="simple" csTypeId="urn:microsoft.com/office/officeart/2005/8/colors/colorful4" csCatId="colorful"/>
      <dgm:spPr/>
      <dgm:t>
        <a:bodyPr/>
        <a:lstStyle/>
        <a:p>
          <a:endParaRPr lang="en-US"/>
        </a:p>
      </dgm:t>
    </dgm:pt>
    <dgm:pt modelId="{1898D3E8-D7BF-4598-BD47-4C16AEC53627}">
      <dgm:prSet/>
      <dgm:spPr/>
      <dgm:t>
        <a:bodyPr/>
        <a:lstStyle/>
        <a:p>
          <a:pPr rtl="0"/>
          <a:r>
            <a:rPr lang="en-US" dirty="0" smtClean="0"/>
            <a:t>Usually, clauses or phrases that modify </a:t>
          </a:r>
          <a:r>
            <a:rPr lang="en-US" b="1" dirty="0" smtClean="0"/>
            <a:t>proper nouns</a:t>
          </a:r>
          <a:r>
            <a:rPr lang="en-US" dirty="0" smtClean="0"/>
            <a:t> are </a:t>
          </a:r>
          <a:r>
            <a:rPr lang="en-US" b="1" dirty="0" smtClean="0"/>
            <a:t>non-restrictive</a:t>
          </a:r>
          <a:r>
            <a:rPr lang="en-US" dirty="0" smtClean="0"/>
            <a:t> and take commas.  </a:t>
          </a:r>
          <a:r>
            <a:rPr lang="en-US" u="sng" dirty="0" smtClean="0"/>
            <a:t>Because specific names appear</a:t>
          </a:r>
          <a:r>
            <a:rPr lang="en-US" dirty="0" smtClean="0"/>
            <a:t>, you do not need the clause to phrase to identify the nouns.</a:t>
          </a:r>
          <a:endParaRPr lang="en-US" dirty="0"/>
        </a:p>
      </dgm:t>
    </dgm:pt>
    <dgm:pt modelId="{107779B1-8763-4A12-9B33-CB44726FB8E3}" type="parTrans" cxnId="{DE94A157-1C87-40FC-8D70-8600949D69AA}">
      <dgm:prSet/>
      <dgm:spPr/>
      <dgm:t>
        <a:bodyPr/>
        <a:lstStyle/>
        <a:p>
          <a:endParaRPr lang="en-US"/>
        </a:p>
      </dgm:t>
    </dgm:pt>
    <dgm:pt modelId="{556A8FE0-952A-4949-8E45-BCBA289CCF96}" type="sibTrans" cxnId="{DE94A157-1C87-40FC-8D70-8600949D69AA}">
      <dgm:prSet/>
      <dgm:spPr/>
      <dgm:t>
        <a:bodyPr/>
        <a:lstStyle/>
        <a:p>
          <a:endParaRPr lang="en-US"/>
        </a:p>
      </dgm:t>
    </dgm:pt>
    <dgm:pt modelId="{FEAC45E4-88E8-4323-98BB-31E49B53E112}">
      <dgm:prSet/>
      <dgm:spPr/>
      <dgm:t>
        <a:bodyPr/>
        <a:lstStyle/>
        <a:p>
          <a:pPr rtl="0"/>
          <a:r>
            <a:rPr lang="en-US" dirty="0" smtClean="0"/>
            <a:t>Hillsborough Community College, </a:t>
          </a:r>
          <a:r>
            <a:rPr lang="en-US" i="1" dirty="0" smtClean="0"/>
            <a:t>which is located in Tampa</a:t>
          </a:r>
          <a:r>
            <a:rPr lang="en-US" dirty="0" smtClean="0"/>
            <a:t>, has four campuses.</a:t>
          </a:r>
          <a:endParaRPr lang="en-US" dirty="0"/>
        </a:p>
      </dgm:t>
    </dgm:pt>
    <dgm:pt modelId="{046D09FA-A969-47C4-8619-41589A82C5BD}" type="parTrans" cxnId="{5DA4668A-72F6-400E-82F5-0795552D5887}">
      <dgm:prSet/>
      <dgm:spPr/>
      <dgm:t>
        <a:bodyPr/>
        <a:lstStyle/>
        <a:p>
          <a:endParaRPr lang="en-US"/>
        </a:p>
      </dgm:t>
    </dgm:pt>
    <dgm:pt modelId="{FB0EEE7E-2911-4E87-BD07-060F6BDDED56}" type="sibTrans" cxnId="{5DA4668A-72F6-400E-82F5-0795552D5887}">
      <dgm:prSet/>
      <dgm:spPr/>
      <dgm:t>
        <a:bodyPr/>
        <a:lstStyle/>
        <a:p>
          <a:endParaRPr lang="en-US"/>
        </a:p>
      </dgm:t>
    </dgm:pt>
    <dgm:pt modelId="{1DB88988-B0DE-4A59-B7C0-E61C715AEB1F}">
      <dgm:prSet/>
      <dgm:spPr/>
      <dgm:t>
        <a:bodyPr/>
        <a:lstStyle/>
        <a:p>
          <a:pPr rtl="0"/>
          <a:r>
            <a:rPr lang="en-US" dirty="0" smtClean="0"/>
            <a:t>Clauses or phrases beginning with the relative pronoun “</a:t>
          </a:r>
          <a:r>
            <a:rPr lang="en-US" b="1" dirty="0" smtClean="0"/>
            <a:t>that</a:t>
          </a:r>
          <a:r>
            <a:rPr lang="en-US" dirty="0" smtClean="0"/>
            <a:t>”</a:t>
          </a:r>
          <a:r>
            <a:rPr lang="en-US" i="1" dirty="0" smtClean="0"/>
            <a:t> </a:t>
          </a:r>
          <a:r>
            <a:rPr lang="en-US" dirty="0" smtClean="0"/>
            <a:t>are </a:t>
          </a:r>
          <a:r>
            <a:rPr lang="en-US" b="1" dirty="0" smtClean="0"/>
            <a:t>always</a:t>
          </a:r>
          <a:r>
            <a:rPr lang="en-US" dirty="0" smtClean="0"/>
            <a:t> </a:t>
          </a:r>
          <a:r>
            <a:rPr lang="en-US" b="1" dirty="0" smtClean="0"/>
            <a:t>restrictive</a:t>
          </a:r>
          <a:r>
            <a:rPr lang="en-US" dirty="0" smtClean="0"/>
            <a:t>; therefore, they </a:t>
          </a:r>
          <a:r>
            <a:rPr lang="en-US" u="sng" dirty="0" smtClean="0"/>
            <a:t>never</a:t>
          </a:r>
          <a:r>
            <a:rPr lang="en-US" dirty="0" smtClean="0"/>
            <a:t> require commas.</a:t>
          </a:r>
          <a:endParaRPr lang="en-US" dirty="0"/>
        </a:p>
      </dgm:t>
    </dgm:pt>
    <dgm:pt modelId="{CD2EC5D9-0FD6-4D18-9756-9ED7FEA0D324}" type="parTrans" cxnId="{5813E338-D8E4-409C-AFB6-DBEA02000680}">
      <dgm:prSet/>
      <dgm:spPr/>
      <dgm:t>
        <a:bodyPr/>
        <a:lstStyle/>
        <a:p>
          <a:endParaRPr lang="en-US"/>
        </a:p>
      </dgm:t>
    </dgm:pt>
    <dgm:pt modelId="{A21378D7-F69F-4508-91E6-ED9F7C386964}" type="sibTrans" cxnId="{5813E338-D8E4-409C-AFB6-DBEA02000680}">
      <dgm:prSet/>
      <dgm:spPr/>
      <dgm:t>
        <a:bodyPr/>
        <a:lstStyle/>
        <a:p>
          <a:endParaRPr lang="en-US"/>
        </a:p>
      </dgm:t>
    </dgm:pt>
    <dgm:pt modelId="{EC9BB23A-9640-400F-A8CE-928533D2FCBE}">
      <dgm:prSet/>
      <dgm:spPr/>
      <dgm:t>
        <a:bodyPr/>
        <a:lstStyle/>
        <a:p>
          <a:pPr rtl="0"/>
          <a:r>
            <a:rPr lang="en-US" smtClean="0"/>
            <a:t>The suit </a:t>
          </a:r>
          <a:r>
            <a:rPr lang="en-US" i="1" smtClean="0"/>
            <a:t>that he bought for the conference </a:t>
          </a:r>
          <a:r>
            <a:rPr lang="en-US" smtClean="0"/>
            <a:t>was very expensive.</a:t>
          </a:r>
          <a:endParaRPr lang="en-US"/>
        </a:p>
      </dgm:t>
    </dgm:pt>
    <dgm:pt modelId="{E3FA85C1-672B-48DB-820E-2E4B6E7788F5}" type="parTrans" cxnId="{A4473C35-5A08-4A11-9F25-D0D3701FDB99}">
      <dgm:prSet/>
      <dgm:spPr/>
      <dgm:t>
        <a:bodyPr/>
        <a:lstStyle/>
        <a:p>
          <a:endParaRPr lang="en-US"/>
        </a:p>
      </dgm:t>
    </dgm:pt>
    <dgm:pt modelId="{D33B6B6F-9169-48B1-89A3-C2405C2EBD7A}" type="sibTrans" cxnId="{A4473C35-5A08-4A11-9F25-D0D3701FDB99}">
      <dgm:prSet/>
      <dgm:spPr/>
      <dgm:t>
        <a:bodyPr/>
        <a:lstStyle/>
        <a:p>
          <a:endParaRPr lang="en-US"/>
        </a:p>
      </dgm:t>
    </dgm:pt>
    <dgm:pt modelId="{DA78A65F-9CEB-4635-BBA9-8C608D64D2F3}" type="pres">
      <dgm:prSet presAssocID="{20337943-566B-43A8-A2AA-ADC14AFAC3F0}" presName="linear" presStyleCnt="0">
        <dgm:presLayoutVars>
          <dgm:animLvl val="lvl"/>
          <dgm:resizeHandles val="exact"/>
        </dgm:presLayoutVars>
      </dgm:prSet>
      <dgm:spPr/>
      <dgm:t>
        <a:bodyPr/>
        <a:lstStyle/>
        <a:p>
          <a:endParaRPr lang="en-US"/>
        </a:p>
      </dgm:t>
    </dgm:pt>
    <dgm:pt modelId="{AEDCB27D-0E6A-4598-8DDA-66ABCFB5CC2A}" type="pres">
      <dgm:prSet presAssocID="{1898D3E8-D7BF-4598-BD47-4C16AEC53627}" presName="parentText" presStyleLbl="node1" presStyleIdx="0" presStyleCnt="2">
        <dgm:presLayoutVars>
          <dgm:chMax val="0"/>
          <dgm:bulletEnabled val="1"/>
        </dgm:presLayoutVars>
      </dgm:prSet>
      <dgm:spPr/>
      <dgm:t>
        <a:bodyPr/>
        <a:lstStyle/>
        <a:p>
          <a:endParaRPr lang="en-US"/>
        </a:p>
      </dgm:t>
    </dgm:pt>
    <dgm:pt modelId="{1BC928DD-7003-4A2B-9FCB-3B5379CD1347}" type="pres">
      <dgm:prSet presAssocID="{1898D3E8-D7BF-4598-BD47-4C16AEC53627}" presName="childText" presStyleLbl="revTx" presStyleIdx="0" presStyleCnt="2">
        <dgm:presLayoutVars>
          <dgm:bulletEnabled val="1"/>
        </dgm:presLayoutVars>
      </dgm:prSet>
      <dgm:spPr/>
      <dgm:t>
        <a:bodyPr/>
        <a:lstStyle/>
        <a:p>
          <a:endParaRPr lang="en-US"/>
        </a:p>
      </dgm:t>
    </dgm:pt>
    <dgm:pt modelId="{B6D8AB31-8FDE-4227-9E6E-AE768554C0C8}" type="pres">
      <dgm:prSet presAssocID="{1DB88988-B0DE-4A59-B7C0-E61C715AEB1F}" presName="parentText" presStyleLbl="node1" presStyleIdx="1" presStyleCnt="2">
        <dgm:presLayoutVars>
          <dgm:chMax val="0"/>
          <dgm:bulletEnabled val="1"/>
        </dgm:presLayoutVars>
      </dgm:prSet>
      <dgm:spPr/>
      <dgm:t>
        <a:bodyPr/>
        <a:lstStyle/>
        <a:p>
          <a:endParaRPr lang="en-US"/>
        </a:p>
      </dgm:t>
    </dgm:pt>
    <dgm:pt modelId="{2D976F00-4668-4688-A8A3-D5D5F2673E31}" type="pres">
      <dgm:prSet presAssocID="{1DB88988-B0DE-4A59-B7C0-E61C715AEB1F}" presName="childText" presStyleLbl="revTx" presStyleIdx="1" presStyleCnt="2">
        <dgm:presLayoutVars>
          <dgm:bulletEnabled val="1"/>
        </dgm:presLayoutVars>
      </dgm:prSet>
      <dgm:spPr/>
      <dgm:t>
        <a:bodyPr/>
        <a:lstStyle/>
        <a:p>
          <a:endParaRPr lang="en-US"/>
        </a:p>
      </dgm:t>
    </dgm:pt>
  </dgm:ptLst>
  <dgm:cxnLst>
    <dgm:cxn modelId="{F0F0466E-5186-4B18-9062-9BB4CD8B3B6F}" type="presOf" srcId="{1DB88988-B0DE-4A59-B7C0-E61C715AEB1F}" destId="{B6D8AB31-8FDE-4227-9E6E-AE768554C0C8}" srcOrd="0" destOrd="0" presId="urn:microsoft.com/office/officeart/2005/8/layout/vList2"/>
    <dgm:cxn modelId="{5A16C9FF-FE17-41D1-8DA4-BE6302820DA8}" type="presOf" srcId="{EC9BB23A-9640-400F-A8CE-928533D2FCBE}" destId="{2D976F00-4668-4688-A8A3-D5D5F2673E31}" srcOrd="0" destOrd="0" presId="urn:microsoft.com/office/officeart/2005/8/layout/vList2"/>
    <dgm:cxn modelId="{47DD48F1-3F82-4425-AE98-F63A3F38C20D}" type="presOf" srcId="{20337943-566B-43A8-A2AA-ADC14AFAC3F0}" destId="{DA78A65F-9CEB-4635-BBA9-8C608D64D2F3}" srcOrd="0" destOrd="0" presId="urn:microsoft.com/office/officeart/2005/8/layout/vList2"/>
    <dgm:cxn modelId="{6F351127-9D1B-41D7-A299-6B4AF136583C}" type="presOf" srcId="{1898D3E8-D7BF-4598-BD47-4C16AEC53627}" destId="{AEDCB27D-0E6A-4598-8DDA-66ABCFB5CC2A}" srcOrd="0" destOrd="0" presId="urn:microsoft.com/office/officeart/2005/8/layout/vList2"/>
    <dgm:cxn modelId="{5DA4668A-72F6-400E-82F5-0795552D5887}" srcId="{1898D3E8-D7BF-4598-BD47-4C16AEC53627}" destId="{FEAC45E4-88E8-4323-98BB-31E49B53E112}" srcOrd="0" destOrd="0" parTransId="{046D09FA-A969-47C4-8619-41589A82C5BD}" sibTransId="{FB0EEE7E-2911-4E87-BD07-060F6BDDED56}"/>
    <dgm:cxn modelId="{16B90BAE-9EC4-4BC2-9C03-0E428366578F}" type="presOf" srcId="{FEAC45E4-88E8-4323-98BB-31E49B53E112}" destId="{1BC928DD-7003-4A2B-9FCB-3B5379CD1347}" srcOrd="0" destOrd="0" presId="urn:microsoft.com/office/officeart/2005/8/layout/vList2"/>
    <dgm:cxn modelId="{A4473C35-5A08-4A11-9F25-D0D3701FDB99}" srcId="{1DB88988-B0DE-4A59-B7C0-E61C715AEB1F}" destId="{EC9BB23A-9640-400F-A8CE-928533D2FCBE}" srcOrd="0" destOrd="0" parTransId="{E3FA85C1-672B-48DB-820E-2E4B6E7788F5}" sibTransId="{D33B6B6F-9169-48B1-89A3-C2405C2EBD7A}"/>
    <dgm:cxn modelId="{5813E338-D8E4-409C-AFB6-DBEA02000680}" srcId="{20337943-566B-43A8-A2AA-ADC14AFAC3F0}" destId="{1DB88988-B0DE-4A59-B7C0-E61C715AEB1F}" srcOrd="1" destOrd="0" parTransId="{CD2EC5D9-0FD6-4D18-9756-9ED7FEA0D324}" sibTransId="{A21378D7-F69F-4508-91E6-ED9F7C386964}"/>
    <dgm:cxn modelId="{DE94A157-1C87-40FC-8D70-8600949D69AA}" srcId="{20337943-566B-43A8-A2AA-ADC14AFAC3F0}" destId="{1898D3E8-D7BF-4598-BD47-4C16AEC53627}" srcOrd="0" destOrd="0" parTransId="{107779B1-8763-4A12-9B33-CB44726FB8E3}" sibTransId="{556A8FE0-952A-4949-8E45-BCBA289CCF96}"/>
    <dgm:cxn modelId="{F0D55618-6AD8-44FF-B895-01ADB9DB40E0}" type="presParOf" srcId="{DA78A65F-9CEB-4635-BBA9-8C608D64D2F3}" destId="{AEDCB27D-0E6A-4598-8DDA-66ABCFB5CC2A}" srcOrd="0" destOrd="0" presId="urn:microsoft.com/office/officeart/2005/8/layout/vList2"/>
    <dgm:cxn modelId="{4CD1300F-13E1-41C2-A115-92948573DB5D}" type="presParOf" srcId="{DA78A65F-9CEB-4635-BBA9-8C608D64D2F3}" destId="{1BC928DD-7003-4A2B-9FCB-3B5379CD1347}" srcOrd="1" destOrd="0" presId="urn:microsoft.com/office/officeart/2005/8/layout/vList2"/>
    <dgm:cxn modelId="{6692EA2D-D3FE-4FE0-B42B-C2A0A7E1E7ED}" type="presParOf" srcId="{DA78A65F-9CEB-4635-BBA9-8C608D64D2F3}" destId="{B6D8AB31-8FDE-4227-9E6E-AE768554C0C8}" srcOrd="2" destOrd="0" presId="urn:microsoft.com/office/officeart/2005/8/layout/vList2"/>
    <dgm:cxn modelId="{52E7D72C-A097-48C4-AA2E-EFADF3AFEC12}" type="presParOf" srcId="{DA78A65F-9CEB-4635-BBA9-8C608D64D2F3}" destId="{2D976F00-4668-4688-A8A3-D5D5F2673E3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91F90E-9FBF-4C1C-8EA1-C4F6815CFDE1}">
      <dsp:nvSpPr>
        <dsp:cNvPr id="0" name=""/>
        <dsp:cNvSpPr/>
      </dsp:nvSpPr>
      <dsp:spPr>
        <a:xfrm>
          <a:off x="0" y="0"/>
          <a:ext cx="81534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A36998-C3B1-4CF7-9AA9-B269D62504A4}">
      <dsp:nvSpPr>
        <dsp:cNvPr id="0" name=""/>
        <dsp:cNvSpPr/>
      </dsp:nvSpPr>
      <dsp:spPr>
        <a:xfrm>
          <a:off x="0" y="0"/>
          <a:ext cx="1630680" cy="5029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smtClean="0"/>
            <a:t>Commas with Introductory Elements</a:t>
          </a:r>
          <a:endParaRPr lang="en-US" sz="2400" kern="1200" dirty="0"/>
        </a:p>
      </dsp:txBody>
      <dsp:txXfrm>
        <a:off x="0" y="0"/>
        <a:ext cx="1630680" cy="5029199"/>
      </dsp:txXfrm>
    </dsp:sp>
    <dsp:sp modelId="{73C3B94A-DE85-4301-9766-0B99456B6744}">
      <dsp:nvSpPr>
        <dsp:cNvPr id="0" name=""/>
        <dsp:cNvSpPr/>
      </dsp:nvSpPr>
      <dsp:spPr>
        <a:xfrm>
          <a:off x="1752980" y="59120"/>
          <a:ext cx="3139059" cy="1182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rtl="0">
            <a:lnSpc>
              <a:spcPct val="90000"/>
            </a:lnSpc>
            <a:spcBef>
              <a:spcPct val="0"/>
            </a:spcBef>
            <a:spcAft>
              <a:spcPct val="35000"/>
            </a:spcAft>
          </a:pPr>
          <a:r>
            <a:rPr lang="en-US" sz="3600" b="1" kern="1200" smtClean="0"/>
            <a:t>Words </a:t>
          </a:r>
          <a:endParaRPr lang="en-US" sz="3600" kern="1200"/>
        </a:p>
      </dsp:txBody>
      <dsp:txXfrm>
        <a:off x="1752980" y="59120"/>
        <a:ext cx="3139059" cy="1182402"/>
      </dsp:txXfrm>
    </dsp:sp>
    <dsp:sp modelId="{C818027D-405D-4BF4-A8A9-0F235D35398E}">
      <dsp:nvSpPr>
        <dsp:cNvPr id="0" name=""/>
        <dsp:cNvSpPr/>
      </dsp:nvSpPr>
      <dsp:spPr>
        <a:xfrm>
          <a:off x="5014341" y="59120"/>
          <a:ext cx="3139059" cy="1182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kern="1200" dirty="0" smtClean="0"/>
            <a:t>Meanwhile, the dog at two bowls of food</a:t>
          </a:r>
          <a:endParaRPr lang="en-US" sz="2600" kern="1200" dirty="0"/>
        </a:p>
      </dsp:txBody>
      <dsp:txXfrm>
        <a:off x="5014341" y="59120"/>
        <a:ext cx="3139059" cy="1182402"/>
      </dsp:txXfrm>
    </dsp:sp>
    <dsp:sp modelId="{4E78B921-84A9-40D3-B522-4974B5F9D773}">
      <dsp:nvSpPr>
        <dsp:cNvPr id="0" name=""/>
        <dsp:cNvSpPr/>
      </dsp:nvSpPr>
      <dsp:spPr>
        <a:xfrm>
          <a:off x="1630679" y="1241522"/>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B0BC7D-0E66-408C-97DC-214C409889F8}">
      <dsp:nvSpPr>
        <dsp:cNvPr id="0" name=""/>
        <dsp:cNvSpPr/>
      </dsp:nvSpPr>
      <dsp:spPr>
        <a:xfrm>
          <a:off x="1752980" y="1300642"/>
          <a:ext cx="3139059" cy="1182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rtl="0">
            <a:lnSpc>
              <a:spcPct val="90000"/>
            </a:lnSpc>
            <a:spcBef>
              <a:spcPct val="0"/>
            </a:spcBef>
            <a:spcAft>
              <a:spcPct val="35000"/>
            </a:spcAft>
          </a:pPr>
          <a:r>
            <a:rPr lang="en-US" sz="3600" b="1" kern="1200" dirty="0" smtClean="0"/>
            <a:t>Prepositional Phrases </a:t>
          </a:r>
          <a:endParaRPr lang="en-US" sz="3600" kern="1200" dirty="0"/>
        </a:p>
      </dsp:txBody>
      <dsp:txXfrm>
        <a:off x="1752980" y="1300642"/>
        <a:ext cx="3139059" cy="1182402"/>
      </dsp:txXfrm>
    </dsp:sp>
    <dsp:sp modelId="{46B587A2-62EE-43C1-A10E-3DDF0A92D1FF}">
      <dsp:nvSpPr>
        <dsp:cNvPr id="0" name=""/>
        <dsp:cNvSpPr/>
      </dsp:nvSpPr>
      <dsp:spPr>
        <a:xfrm>
          <a:off x="5014341" y="1300642"/>
          <a:ext cx="3139059" cy="1182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kern="1200" dirty="0" smtClean="0"/>
            <a:t>In the summer of 2006, I lived in Australia.</a:t>
          </a:r>
          <a:endParaRPr lang="en-US" sz="2600" kern="1200" dirty="0"/>
        </a:p>
      </dsp:txBody>
      <dsp:txXfrm>
        <a:off x="5014341" y="1300642"/>
        <a:ext cx="3139059" cy="1182402"/>
      </dsp:txXfrm>
    </dsp:sp>
    <dsp:sp modelId="{547876D1-28B7-4C34-B6FE-2DA7724DCD2B}">
      <dsp:nvSpPr>
        <dsp:cNvPr id="0" name=""/>
        <dsp:cNvSpPr/>
      </dsp:nvSpPr>
      <dsp:spPr>
        <a:xfrm>
          <a:off x="1630679" y="2483044"/>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4193B8-505D-4CA2-855D-9DD4738BE482}">
      <dsp:nvSpPr>
        <dsp:cNvPr id="0" name=""/>
        <dsp:cNvSpPr/>
      </dsp:nvSpPr>
      <dsp:spPr>
        <a:xfrm>
          <a:off x="1752980" y="2542164"/>
          <a:ext cx="3139059" cy="1182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rtl="0">
            <a:lnSpc>
              <a:spcPct val="90000"/>
            </a:lnSpc>
            <a:spcBef>
              <a:spcPct val="0"/>
            </a:spcBef>
            <a:spcAft>
              <a:spcPct val="35000"/>
            </a:spcAft>
          </a:pPr>
          <a:r>
            <a:rPr lang="en-US" sz="3600" b="1" kern="1200" dirty="0" smtClean="0"/>
            <a:t>Participial Phrases</a:t>
          </a:r>
          <a:endParaRPr lang="en-US" sz="3600" kern="1200" dirty="0"/>
        </a:p>
      </dsp:txBody>
      <dsp:txXfrm>
        <a:off x="1752980" y="2542164"/>
        <a:ext cx="3139059" cy="1182402"/>
      </dsp:txXfrm>
    </dsp:sp>
    <dsp:sp modelId="{881160D4-5779-4BB8-A006-A526DFCB421B}">
      <dsp:nvSpPr>
        <dsp:cNvPr id="0" name=""/>
        <dsp:cNvSpPr/>
      </dsp:nvSpPr>
      <dsp:spPr>
        <a:xfrm>
          <a:off x="5014341" y="2542164"/>
          <a:ext cx="3139059" cy="1182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kern="1200" dirty="0" smtClean="0"/>
            <a:t>Walking into the mall, I saw a 20% off sign at The Gap.</a:t>
          </a:r>
          <a:endParaRPr lang="en-US" sz="2600" kern="1200" dirty="0"/>
        </a:p>
      </dsp:txBody>
      <dsp:txXfrm>
        <a:off x="5014341" y="2542164"/>
        <a:ext cx="3139059" cy="1182402"/>
      </dsp:txXfrm>
    </dsp:sp>
    <dsp:sp modelId="{DD283C72-F703-41C0-8240-1435C94C1FE4}">
      <dsp:nvSpPr>
        <dsp:cNvPr id="0" name=""/>
        <dsp:cNvSpPr/>
      </dsp:nvSpPr>
      <dsp:spPr>
        <a:xfrm>
          <a:off x="1630679" y="3724567"/>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409D34-1802-4150-BDA1-E880C391478E}">
      <dsp:nvSpPr>
        <dsp:cNvPr id="0" name=""/>
        <dsp:cNvSpPr/>
      </dsp:nvSpPr>
      <dsp:spPr>
        <a:xfrm>
          <a:off x="1752980" y="3783687"/>
          <a:ext cx="3139059" cy="1182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rtl="0">
            <a:lnSpc>
              <a:spcPct val="90000"/>
            </a:lnSpc>
            <a:spcBef>
              <a:spcPct val="0"/>
            </a:spcBef>
            <a:spcAft>
              <a:spcPct val="35000"/>
            </a:spcAft>
          </a:pPr>
          <a:r>
            <a:rPr lang="en-US" sz="3600" b="1" kern="1200" smtClean="0"/>
            <a:t>Adverb Phrases</a:t>
          </a:r>
          <a:endParaRPr lang="en-US" sz="3600" kern="1200"/>
        </a:p>
      </dsp:txBody>
      <dsp:txXfrm>
        <a:off x="1752980" y="3783687"/>
        <a:ext cx="3139059" cy="1182402"/>
      </dsp:txXfrm>
    </dsp:sp>
    <dsp:sp modelId="{60EA0526-587F-405A-8CE1-811161086024}">
      <dsp:nvSpPr>
        <dsp:cNvPr id="0" name=""/>
        <dsp:cNvSpPr/>
      </dsp:nvSpPr>
      <dsp:spPr>
        <a:xfrm>
          <a:off x="5014341" y="3783687"/>
          <a:ext cx="3139059" cy="1182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kern="1200" dirty="0" smtClean="0"/>
            <a:t>After the swim meet, Michael swam a dozen more laps.</a:t>
          </a:r>
          <a:endParaRPr lang="en-US" sz="2600" kern="1200" dirty="0"/>
        </a:p>
      </dsp:txBody>
      <dsp:txXfrm>
        <a:off x="5014341" y="3783687"/>
        <a:ext cx="3139059" cy="1182402"/>
      </dsp:txXfrm>
    </dsp:sp>
    <dsp:sp modelId="{C702FE9B-61B7-4F63-9A9E-6CC240AEF821}">
      <dsp:nvSpPr>
        <dsp:cNvPr id="0" name=""/>
        <dsp:cNvSpPr/>
      </dsp:nvSpPr>
      <dsp:spPr>
        <a:xfrm>
          <a:off x="1630679" y="4966089"/>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A73BA6-7E1A-4426-918C-B9796ADA3D6C}">
      <dsp:nvSpPr>
        <dsp:cNvPr id="0" name=""/>
        <dsp:cNvSpPr/>
      </dsp:nvSpPr>
      <dsp:spPr>
        <a:xfrm>
          <a:off x="0" y="2195"/>
          <a:ext cx="8153400" cy="0"/>
        </a:xfrm>
        <a:prstGeom prst="line">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1">
          <a:scrgbClr r="0" g="0" b="0"/>
        </a:lnRef>
        <a:fillRef idx="3">
          <a:scrgbClr r="0" g="0" b="0"/>
        </a:fillRef>
        <a:effectRef idx="3">
          <a:scrgbClr r="0" g="0" b="0"/>
        </a:effectRef>
        <a:fontRef idx="minor">
          <a:schemeClr val="lt1"/>
        </a:fontRef>
      </dsp:style>
    </dsp:sp>
    <dsp:sp modelId="{90819450-0A9A-4802-A458-8E4F958CE90D}">
      <dsp:nvSpPr>
        <dsp:cNvPr id="0" name=""/>
        <dsp:cNvSpPr/>
      </dsp:nvSpPr>
      <dsp:spPr>
        <a:xfrm>
          <a:off x="0" y="2195"/>
          <a:ext cx="1630680" cy="4491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smtClean="0"/>
            <a:t>Commas with compound sentences but NOT with compound sentence parts</a:t>
          </a:r>
          <a:endParaRPr lang="en-US" sz="2400" kern="1200" dirty="0"/>
        </a:p>
      </dsp:txBody>
      <dsp:txXfrm>
        <a:off x="0" y="2195"/>
        <a:ext cx="1630680" cy="4491409"/>
      </dsp:txXfrm>
    </dsp:sp>
    <dsp:sp modelId="{648DB5DE-1472-4039-937F-43E9A3BC0A63}">
      <dsp:nvSpPr>
        <dsp:cNvPr id="0" name=""/>
        <dsp:cNvSpPr/>
      </dsp:nvSpPr>
      <dsp:spPr>
        <a:xfrm>
          <a:off x="1752980" y="72373"/>
          <a:ext cx="3139059" cy="1403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n-US" sz="3200" kern="1200" dirty="0" smtClean="0"/>
            <a:t>Comma before a coordinating </a:t>
          </a:r>
          <a:r>
            <a:rPr lang="en-US" sz="3200" kern="1200" dirty="0" smtClean="0"/>
            <a:t>conjunction</a:t>
          </a:r>
          <a:endParaRPr lang="en-US" sz="3200" kern="1200" dirty="0"/>
        </a:p>
      </dsp:txBody>
      <dsp:txXfrm>
        <a:off x="1752980" y="72373"/>
        <a:ext cx="3139059" cy="1403565"/>
      </dsp:txXfrm>
    </dsp:sp>
    <dsp:sp modelId="{C07B3378-53C4-49E8-ADE3-92D13BC75FB1}">
      <dsp:nvSpPr>
        <dsp:cNvPr id="0" name=""/>
        <dsp:cNvSpPr/>
      </dsp:nvSpPr>
      <dsp:spPr>
        <a:xfrm>
          <a:off x="5014341" y="72373"/>
          <a:ext cx="3139059" cy="1403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dirty="0" smtClean="0"/>
            <a:t>Coordinating Conjunctions  </a:t>
          </a:r>
          <a:br>
            <a:rPr lang="en-US" sz="1700" kern="1200" dirty="0" smtClean="0"/>
          </a:br>
          <a:r>
            <a:rPr lang="en-US" sz="1700" b="1" kern="1200" dirty="0" smtClean="0"/>
            <a:t>F</a:t>
          </a:r>
          <a:r>
            <a:rPr lang="en-US" sz="1700" kern="1200" dirty="0" smtClean="0"/>
            <a:t>or, </a:t>
          </a:r>
          <a:r>
            <a:rPr lang="en-US" sz="1700" b="1" kern="1200" dirty="0" smtClean="0"/>
            <a:t>A</a:t>
          </a:r>
          <a:r>
            <a:rPr lang="en-US" sz="1700" kern="1200" dirty="0" smtClean="0"/>
            <a:t>nd, </a:t>
          </a:r>
          <a:r>
            <a:rPr lang="en-US" sz="1700" b="1" kern="1200" dirty="0" smtClean="0"/>
            <a:t>N</a:t>
          </a:r>
          <a:r>
            <a:rPr lang="en-US" sz="1700" kern="1200" dirty="0" smtClean="0"/>
            <a:t>or, </a:t>
          </a:r>
          <a:r>
            <a:rPr lang="en-US" sz="1700" b="1" kern="1200" dirty="0" smtClean="0"/>
            <a:t>B</a:t>
          </a:r>
          <a:r>
            <a:rPr lang="en-US" sz="1700" kern="1200" dirty="0" smtClean="0"/>
            <a:t>ut, </a:t>
          </a:r>
          <a:r>
            <a:rPr lang="en-US" sz="1700" b="1" kern="1200" dirty="0" smtClean="0"/>
            <a:t>O</a:t>
          </a:r>
          <a:r>
            <a:rPr lang="en-US" sz="1700" kern="1200" dirty="0" smtClean="0"/>
            <a:t>r, </a:t>
          </a:r>
          <a:r>
            <a:rPr lang="en-US" sz="1700" b="1" kern="1200" dirty="0" smtClean="0"/>
            <a:t>Y</a:t>
          </a:r>
          <a:r>
            <a:rPr lang="en-US" sz="1700" kern="1200" dirty="0" smtClean="0"/>
            <a:t>et, </a:t>
          </a:r>
          <a:r>
            <a:rPr lang="en-US" sz="1700" b="1" kern="1200" dirty="0" smtClean="0"/>
            <a:t>S</a:t>
          </a:r>
          <a:r>
            <a:rPr lang="en-US" sz="1700" kern="1200" dirty="0" smtClean="0"/>
            <a:t>o</a:t>
          </a:r>
        </a:p>
        <a:p>
          <a:pPr lvl="0" algn="l" defTabSz="755650" rtl="0">
            <a:lnSpc>
              <a:spcPct val="90000"/>
            </a:lnSpc>
            <a:spcBef>
              <a:spcPct val="0"/>
            </a:spcBef>
            <a:spcAft>
              <a:spcPct val="35000"/>
            </a:spcAft>
          </a:pPr>
          <a:r>
            <a:rPr lang="en-US" sz="1700" kern="1200" dirty="0" smtClean="0"/>
            <a:t>(FANBOYS)</a:t>
          </a:r>
          <a:endParaRPr lang="en-US" sz="1700" kern="1200" dirty="0"/>
        </a:p>
      </dsp:txBody>
      <dsp:txXfrm>
        <a:off x="5014341" y="72373"/>
        <a:ext cx="3139059" cy="1403565"/>
      </dsp:txXfrm>
    </dsp:sp>
    <dsp:sp modelId="{053096CA-61B2-429A-9594-6907739FFDBD}">
      <dsp:nvSpPr>
        <dsp:cNvPr id="0" name=""/>
        <dsp:cNvSpPr/>
      </dsp:nvSpPr>
      <dsp:spPr>
        <a:xfrm>
          <a:off x="1630679" y="1475938"/>
          <a:ext cx="6522720" cy="0"/>
        </a:xfrm>
        <a:prstGeom prst="line">
          <a:avLst/>
        </a:prstGeom>
        <a:noFill/>
        <a:ln w="10000" cap="flat" cmpd="sng" algn="ctr">
          <a:solidFill>
            <a:schemeClr val="accent1">
              <a:tint val="5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0">
          <a:scrgbClr r="0" g="0" b="0"/>
        </a:fillRef>
        <a:effectRef idx="1">
          <a:scrgbClr r="0" g="0" b="0"/>
        </a:effectRef>
        <a:fontRef idx="minor"/>
      </dsp:style>
    </dsp:sp>
    <dsp:sp modelId="{545CF9E2-B519-43B2-BE10-1D40BAFF37F4}">
      <dsp:nvSpPr>
        <dsp:cNvPr id="0" name=""/>
        <dsp:cNvSpPr/>
      </dsp:nvSpPr>
      <dsp:spPr>
        <a:xfrm>
          <a:off x="1752980" y="1546117"/>
          <a:ext cx="3139059" cy="1403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n-US" sz="3200" kern="1200" dirty="0" smtClean="0"/>
            <a:t>Two independent clauses</a:t>
          </a:r>
          <a:endParaRPr lang="en-US" sz="3200" kern="1200" dirty="0"/>
        </a:p>
      </dsp:txBody>
      <dsp:txXfrm>
        <a:off x="1752980" y="1546117"/>
        <a:ext cx="3139059" cy="1403565"/>
      </dsp:txXfrm>
    </dsp:sp>
    <dsp:sp modelId="{50770DA2-8CEA-47A2-A4BC-EAEB747A1B5D}">
      <dsp:nvSpPr>
        <dsp:cNvPr id="0" name=""/>
        <dsp:cNvSpPr/>
      </dsp:nvSpPr>
      <dsp:spPr>
        <a:xfrm>
          <a:off x="5014341" y="1546117"/>
          <a:ext cx="3139059" cy="1403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dirty="0" smtClean="0"/>
            <a:t>That is…the clause containing the coordinating conjunction </a:t>
          </a:r>
          <a:r>
            <a:rPr lang="en-US" sz="1700" i="1" kern="1200" dirty="0" smtClean="0"/>
            <a:t>would be</a:t>
          </a:r>
          <a:r>
            <a:rPr lang="en-US" sz="1700" i="0" kern="1200" dirty="0" smtClean="0"/>
            <a:t> an independent clause if you deleted the conjunction (but then you’d use a semi-colon)</a:t>
          </a:r>
          <a:endParaRPr lang="en-US" sz="1700" kern="1200" dirty="0"/>
        </a:p>
      </dsp:txBody>
      <dsp:txXfrm>
        <a:off x="5014341" y="1546117"/>
        <a:ext cx="3139059" cy="1403565"/>
      </dsp:txXfrm>
    </dsp:sp>
    <dsp:sp modelId="{1CEDEAB4-4A93-49B8-9E76-E0090F08A621}">
      <dsp:nvSpPr>
        <dsp:cNvPr id="0" name=""/>
        <dsp:cNvSpPr/>
      </dsp:nvSpPr>
      <dsp:spPr>
        <a:xfrm>
          <a:off x="1630679" y="2949682"/>
          <a:ext cx="6522720" cy="0"/>
        </a:xfrm>
        <a:prstGeom prst="line">
          <a:avLst/>
        </a:prstGeom>
        <a:noFill/>
        <a:ln w="10000" cap="flat" cmpd="sng" algn="ctr">
          <a:solidFill>
            <a:schemeClr val="accent1">
              <a:tint val="5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0">
          <a:scrgbClr r="0" g="0" b="0"/>
        </a:fillRef>
        <a:effectRef idx="1">
          <a:scrgbClr r="0" g="0" b="0"/>
        </a:effectRef>
        <a:fontRef idx="minor"/>
      </dsp:style>
    </dsp:sp>
    <dsp:sp modelId="{60103C7D-4109-43A1-A5C2-92D64FE3A79F}">
      <dsp:nvSpPr>
        <dsp:cNvPr id="0" name=""/>
        <dsp:cNvSpPr/>
      </dsp:nvSpPr>
      <dsp:spPr>
        <a:xfrm>
          <a:off x="1752980" y="3019861"/>
          <a:ext cx="3139059" cy="1403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rtl="0">
            <a:lnSpc>
              <a:spcPct val="90000"/>
            </a:lnSpc>
            <a:spcBef>
              <a:spcPct val="0"/>
            </a:spcBef>
            <a:spcAft>
              <a:spcPct val="35000"/>
            </a:spcAft>
          </a:pPr>
          <a:r>
            <a:rPr lang="en-US" sz="3000" kern="1200" dirty="0" smtClean="0"/>
            <a:t>Subject must either repeat or another one stated</a:t>
          </a:r>
          <a:endParaRPr lang="en-US" sz="3000" kern="1200" dirty="0"/>
        </a:p>
      </dsp:txBody>
      <dsp:txXfrm>
        <a:off x="1752980" y="3019861"/>
        <a:ext cx="3139059" cy="1403565"/>
      </dsp:txXfrm>
    </dsp:sp>
    <dsp:sp modelId="{452D8161-64B6-49B2-AEEA-FBC39C4ABE12}">
      <dsp:nvSpPr>
        <dsp:cNvPr id="0" name=""/>
        <dsp:cNvSpPr/>
      </dsp:nvSpPr>
      <dsp:spPr>
        <a:xfrm>
          <a:off x="5014341" y="3019861"/>
          <a:ext cx="3139059" cy="701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smtClean="0"/>
            <a:t>John went to the store, but Mary stayed home.</a:t>
          </a:r>
          <a:endParaRPr lang="en-US" sz="1700" kern="1200"/>
        </a:p>
      </dsp:txBody>
      <dsp:txXfrm>
        <a:off x="5014341" y="3019861"/>
        <a:ext cx="3139059" cy="701782"/>
      </dsp:txXfrm>
    </dsp:sp>
    <dsp:sp modelId="{90072C5E-DABA-48DD-82F8-C5EB1CA669B9}">
      <dsp:nvSpPr>
        <dsp:cNvPr id="0" name=""/>
        <dsp:cNvSpPr/>
      </dsp:nvSpPr>
      <dsp:spPr>
        <a:xfrm>
          <a:off x="4892039" y="3721643"/>
          <a:ext cx="3139059" cy="0"/>
        </a:xfrm>
        <a:prstGeom prst="line">
          <a:avLst/>
        </a:prstGeom>
        <a:noFill/>
        <a:ln w="10000" cap="flat" cmpd="sng" algn="ctr">
          <a:solidFill>
            <a:schemeClr val="accent1">
              <a:tint val="5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0">
          <a:scrgbClr r="0" g="0" b="0"/>
        </a:fillRef>
        <a:effectRef idx="1">
          <a:scrgbClr r="0" g="0" b="0"/>
        </a:effectRef>
        <a:fontRef idx="minor"/>
      </dsp:style>
    </dsp:sp>
    <dsp:sp modelId="{7EA27905-E53D-4026-BB4B-4B98E80A1B5C}">
      <dsp:nvSpPr>
        <dsp:cNvPr id="0" name=""/>
        <dsp:cNvSpPr/>
      </dsp:nvSpPr>
      <dsp:spPr>
        <a:xfrm>
          <a:off x="5014341" y="3721643"/>
          <a:ext cx="3139059" cy="701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smtClean="0"/>
            <a:t>Jacob won </a:t>
          </a:r>
          <a:r>
            <a:rPr lang="en-US" sz="1700" i="1" kern="1200" smtClean="0"/>
            <a:t>Dancing with the Stars</a:t>
          </a:r>
          <a:r>
            <a:rPr lang="en-US" sz="1700" kern="1200" smtClean="0"/>
            <a:t>, yet Derek had a higher score.</a:t>
          </a:r>
          <a:endParaRPr lang="en-US" sz="1700" kern="1200"/>
        </a:p>
      </dsp:txBody>
      <dsp:txXfrm>
        <a:off x="5014341" y="3721643"/>
        <a:ext cx="3139059" cy="701782"/>
      </dsp:txXfrm>
    </dsp:sp>
    <dsp:sp modelId="{253B43B4-45BA-4617-8386-FA2F614D2337}">
      <dsp:nvSpPr>
        <dsp:cNvPr id="0" name=""/>
        <dsp:cNvSpPr/>
      </dsp:nvSpPr>
      <dsp:spPr>
        <a:xfrm>
          <a:off x="1630679" y="4423426"/>
          <a:ext cx="6522720" cy="0"/>
        </a:xfrm>
        <a:prstGeom prst="line">
          <a:avLst/>
        </a:prstGeom>
        <a:noFill/>
        <a:ln w="10000" cap="flat" cmpd="sng" algn="ctr">
          <a:solidFill>
            <a:schemeClr val="accent1">
              <a:tint val="5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0">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35FF5A-7099-4E94-8526-D76991FADE90}">
      <dsp:nvSpPr>
        <dsp:cNvPr id="0" name=""/>
        <dsp:cNvSpPr/>
      </dsp:nvSpPr>
      <dsp:spPr>
        <a:xfrm>
          <a:off x="0" y="166026"/>
          <a:ext cx="3886200" cy="7776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rtl="0">
            <a:lnSpc>
              <a:spcPct val="90000"/>
            </a:lnSpc>
            <a:spcBef>
              <a:spcPct val="0"/>
            </a:spcBef>
            <a:spcAft>
              <a:spcPct val="35000"/>
            </a:spcAft>
          </a:pPr>
          <a:r>
            <a:rPr lang="en-US" sz="2700" kern="1200" smtClean="0"/>
            <a:t>Restrictive</a:t>
          </a:r>
          <a:endParaRPr lang="en-US" sz="2700" kern="1200"/>
        </a:p>
      </dsp:txBody>
      <dsp:txXfrm>
        <a:off x="0" y="166026"/>
        <a:ext cx="3886200" cy="777600"/>
      </dsp:txXfrm>
    </dsp:sp>
    <dsp:sp modelId="{3D93974A-BA2E-4561-84D6-912D7061A165}">
      <dsp:nvSpPr>
        <dsp:cNvPr id="0" name=""/>
        <dsp:cNvSpPr/>
      </dsp:nvSpPr>
      <dsp:spPr>
        <a:xfrm>
          <a:off x="0" y="943626"/>
          <a:ext cx="3886200" cy="385398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rtl="0">
            <a:lnSpc>
              <a:spcPct val="90000"/>
            </a:lnSpc>
            <a:spcBef>
              <a:spcPct val="0"/>
            </a:spcBef>
            <a:spcAft>
              <a:spcPct val="15000"/>
            </a:spcAft>
            <a:buChar char="••"/>
          </a:pPr>
          <a:r>
            <a:rPr lang="en-US" sz="2700" kern="1200" dirty="0" smtClean="0"/>
            <a:t>My brother </a:t>
          </a:r>
          <a:r>
            <a:rPr lang="en-US" sz="2700" b="1" kern="1200" dirty="0" smtClean="0"/>
            <a:t>that lives in Arizona</a:t>
          </a:r>
          <a:r>
            <a:rPr lang="en-US" sz="2700" kern="1200" dirty="0" smtClean="0"/>
            <a:t> is named Pat.</a:t>
          </a:r>
          <a:endParaRPr lang="en-US" sz="2700" kern="1200" dirty="0"/>
        </a:p>
        <a:p>
          <a:pPr marL="228600" lvl="1" indent="-228600" algn="l" defTabSz="1200150" rtl="0">
            <a:lnSpc>
              <a:spcPct val="90000"/>
            </a:lnSpc>
            <a:spcBef>
              <a:spcPct val="0"/>
            </a:spcBef>
            <a:spcAft>
              <a:spcPct val="15000"/>
            </a:spcAft>
            <a:buChar char="••"/>
          </a:pPr>
          <a:endParaRPr lang="en-US" sz="2700" kern="1200" dirty="0"/>
        </a:p>
        <a:p>
          <a:pPr marL="228600" lvl="1" indent="-228600" algn="l" defTabSz="1200150" rtl="0">
            <a:lnSpc>
              <a:spcPct val="90000"/>
            </a:lnSpc>
            <a:spcBef>
              <a:spcPct val="0"/>
            </a:spcBef>
            <a:spcAft>
              <a:spcPct val="15000"/>
            </a:spcAft>
            <a:buChar char="••"/>
          </a:pPr>
          <a:r>
            <a:rPr lang="en-US" sz="2700" kern="1200" dirty="0" smtClean="0"/>
            <a:t>My daughter recently attended a Shakespearean play </a:t>
          </a:r>
          <a:r>
            <a:rPr lang="en-US" sz="2700" b="1" kern="1200" dirty="0" smtClean="0"/>
            <a:t>that was being performed at the rebuilt Globe Theater in London.</a:t>
          </a:r>
          <a:endParaRPr lang="en-US" sz="2700" kern="1200" dirty="0"/>
        </a:p>
      </dsp:txBody>
      <dsp:txXfrm>
        <a:off x="0" y="943626"/>
        <a:ext cx="3886200" cy="38539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E17301-7869-401D-88B0-A0D9AB321896}">
      <dsp:nvSpPr>
        <dsp:cNvPr id="0" name=""/>
        <dsp:cNvSpPr/>
      </dsp:nvSpPr>
      <dsp:spPr>
        <a:xfrm>
          <a:off x="0" y="347040"/>
          <a:ext cx="3886200" cy="777600"/>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rtl="0">
            <a:lnSpc>
              <a:spcPct val="90000"/>
            </a:lnSpc>
            <a:spcBef>
              <a:spcPct val="0"/>
            </a:spcBef>
            <a:spcAft>
              <a:spcPct val="35000"/>
            </a:spcAft>
          </a:pPr>
          <a:r>
            <a:rPr lang="en-US" sz="2700" kern="1200" smtClean="0"/>
            <a:t>Non-Restrictive</a:t>
          </a:r>
          <a:endParaRPr lang="en-US" sz="2700" kern="1200"/>
        </a:p>
      </dsp:txBody>
      <dsp:txXfrm>
        <a:off x="0" y="347040"/>
        <a:ext cx="3886200" cy="777600"/>
      </dsp:txXfrm>
    </dsp:sp>
    <dsp:sp modelId="{4B894B43-4173-4B22-B5D9-E462A5A10F96}">
      <dsp:nvSpPr>
        <dsp:cNvPr id="0" name=""/>
        <dsp:cNvSpPr/>
      </dsp:nvSpPr>
      <dsp:spPr>
        <a:xfrm>
          <a:off x="0" y="1124640"/>
          <a:ext cx="3886200" cy="3557520"/>
        </a:xfrm>
        <a:prstGeom prst="rect">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rtl="0">
            <a:lnSpc>
              <a:spcPct val="90000"/>
            </a:lnSpc>
            <a:spcBef>
              <a:spcPct val="0"/>
            </a:spcBef>
            <a:spcAft>
              <a:spcPct val="15000"/>
            </a:spcAft>
            <a:buChar char="••"/>
          </a:pPr>
          <a:r>
            <a:rPr lang="en-US" sz="2700" kern="1200" dirty="0" smtClean="0"/>
            <a:t>Mr. Smith</a:t>
          </a:r>
          <a:r>
            <a:rPr lang="en-US" sz="2700" b="1" kern="1200" dirty="0" smtClean="0"/>
            <a:t>, who is a well-respected lawyer,</a:t>
          </a:r>
          <a:r>
            <a:rPr lang="en-US" sz="2700" kern="1200" dirty="0" smtClean="0"/>
            <a:t> has just retired from active practice.</a:t>
          </a:r>
          <a:endParaRPr lang="en-US" sz="2700" kern="1200" dirty="0"/>
        </a:p>
        <a:p>
          <a:pPr marL="228600" lvl="1" indent="-228600" algn="l" defTabSz="1200150" rtl="0">
            <a:lnSpc>
              <a:spcPct val="90000"/>
            </a:lnSpc>
            <a:spcBef>
              <a:spcPct val="0"/>
            </a:spcBef>
            <a:spcAft>
              <a:spcPct val="15000"/>
            </a:spcAft>
            <a:buChar char="••"/>
          </a:pPr>
          <a:endParaRPr lang="en-US" sz="2700" kern="1200" dirty="0"/>
        </a:p>
        <a:p>
          <a:pPr marL="228600" lvl="1" indent="-228600" algn="l" defTabSz="1200150" rtl="0">
            <a:lnSpc>
              <a:spcPct val="90000"/>
            </a:lnSpc>
            <a:spcBef>
              <a:spcPct val="0"/>
            </a:spcBef>
            <a:spcAft>
              <a:spcPct val="15000"/>
            </a:spcAft>
            <a:buChar char="••"/>
          </a:pPr>
          <a:r>
            <a:rPr lang="en-US" sz="2700" kern="1200" dirty="0" smtClean="0"/>
            <a:t>Professor James</a:t>
          </a:r>
          <a:r>
            <a:rPr lang="en-US" sz="2700" b="1" kern="1200" dirty="0" smtClean="0"/>
            <a:t>, who is an expert in Victorian poetry, </a:t>
          </a:r>
          <a:r>
            <a:rPr lang="en-US" sz="2700" kern="1200" dirty="0" smtClean="0"/>
            <a:t>will be giving a lecture tonight.</a:t>
          </a:r>
          <a:endParaRPr lang="en-US" sz="2700" kern="1200" dirty="0"/>
        </a:p>
      </dsp:txBody>
      <dsp:txXfrm>
        <a:off x="0" y="1124640"/>
        <a:ext cx="3886200" cy="35575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DCB27D-0E6A-4598-8DDA-66ABCFB5CC2A}">
      <dsp:nvSpPr>
        <dsp:cNvPr id="0" name=""/>
        <dsp:cNvSpPr/>
      </dsp:nvSpPr>
      <dsp:spPr>
        <a:xfrm>
          <a:off x="0" y="47774"/>
          <a:ext cx="8153400" cy="1930500"/>
        </a:xfrm>
        <a:prstGeom prst="roundRect">
          <a:avLst/>
        </a:prstGeom>
        <a:solidFill>
          <a:schemeClr val="accent4">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4">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dirty="0" smtClean="0"/>
            <a:t>Usually, clauses or phrases that modify </a:t>
          </a:r>
          <a:r>
            <a:rPr lang="en-US" sz="3000" b="1" kern="1200" dirty="0" smtClean="0"/>
            <a:t>proper nouns</a:t>
          </a:r>
          <a:r>
            <a:rPr lang="en-US" sz="3000" kern="1200" dirty="0" smtClean="0"/>
            <a:t> are </a:t>
          </a:r>
          <a:r>
            <a:rPr lang="en-US" sz="3000" b="1" kern="1200" dirty="0" smtClean="0"/>
            <a:t>non-restrictive</a:t>
          </a:r>
          <a:r>
            <a:rPr lang="en-US" sz="3000" kern="1200" dirty="0" smtClean="0"/>
            <a:t> and take commas.  </a:t>
          </a:r>
          <a:r>
            <a:rPr lang="en-US" sz="3000" u="sng" kern="1200" dirty="0" smtClean="0"/>
            <a:t>Because specific names appear</a:t>
          </a:r>
          <a:r>
            <a:rPr lang="en-US" sz="3000" kern="1200" dirty="0" smtClean="0"/>
            <a:t>, you do not need the clause to phrase to identify the nouns.</a:t>
          </a:r>
          <a:endParaRPr lang="en-US" sz="3000" kern="1200" dirty="0"/>
        </a:p>
      </dsp:txBody>
      <dsp:txXfrm>
        <a:off x="94239" y="142013"/>
        <a:ext cx="7964922" cy="1742022"/>
      </dsp:txXfrm>
    </dsp:sp>
    <dsp:sp modelId="{1BC928DD-7003-4A2B-9FCB-3B5379CD1347}">
      <dsp:nvSpPr>
        <dsp:cNvPr id="0" name=""/>
        <dsp:cNvSpPr/>
      </dsp:nvSpPr>
      <dsp:spPr>
        <a:xfrm>
          <a:off x="0" y="1978275"/>
          <a:ext cx="8153400" cy="652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870"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en-US" sz="2300" kern="1200" dirty="0" smtClean="0"/>
            <a:t>Hillsborough Community College, </a:t>
          </a:r>
          <a:r>
            <a:rPr lang="en-US" sz="2300" i="1" kern="1200" dirty="0" smtClean="0"/>
            <a:t>which is located in Tampa</a:t>
          </a:r>
          <a:r>
            <a:rPr lang="en-US" sz="2300" kern="1200" dirty="0" smtClean="0"/>
            <a:t>, has four campuses.</a:t>
          </a:r>
          <a:endParaRPr lang="en-US" sz="2300" kern="1200" dirty="0"/>
        </a:p>
      </dsp:txBody>
      <dsp:txXfrm>
        <a:off x="0" y="1978275"/>
        <a:ext cx="8153400" cy="652050"/>
      </dsp:txXfrm>
    </dsp:sp>
    <dsp:sp modelId="{B6D8AB31-8FDE-4227-9E6E-AE768554C0C8}">
      <dsp:nvSpPr>
        <dsp:cNvPr id="0" name=""/>
        <dsp:cNvSpPr/>
      </dsp:nvSpPr>
      <dsp:spPr>
        <a:xfrm>
          <a:off x="0" y="2630325"/>
          <a:ext cx="8153400" cy="1930500"/>
        </a:xfrm>
        <a:prstGeom prst="roundRect">
          <a:avLst/>
        </a:prstGeom>
        <a:solidFill>
          <a:schemeClr val="accent4">
            <a:hueOff val="-4577280"/>
            <a:satOff val="-7851"/>
            <a:lumOff val="-5686"/>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4">
              <a:hueOff val="-4577280"/>
              <a:satOff val="-7851"/>
              <a:lumOff val="-5686"/>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dirty="0" smtClean="0"/>
            <a:t>Clauses or phrases beginning with the relative pronoun “</a:t>
          </a:r>
          <a:r>
            <a:rPr lang="en-US" sz="3000" b="1" kern="1200" dirty="0" smtClean="0"/>
            <a:t>that</a:t>
          </a:r>
          <a:r>
            <a:rPr lang="en-US" sz="3000" kern="1200" dirty="0" smtClean="0"/>
            <a:t>”</a:t>
          </a:r>
          <a:r>
            <a:rPr lang="en-US" sz="3000" i="1" kern="1200" dirty="0" smtClean="0"/>
            <a:t> </a:t>
          </a:r>
          <a:r>
            <a:rPr lang="en-US" sz="3000" kern="1200" dirty="0" smtClean="0"/>
            <a:t>are </a:t>
          </a:r>
          <a:r>
            <a:rPr lang="en-US" sz="3000" b="1" kern="1200" dirty="0" smtClean="0"/>
            <a:t>always</a:t>
          </a:r>
          <a:r>
            <a:rPr lang="en-US" sz="3000" kern="1200" dirty="0" smtClean="0"/>
            <a:t> </a:t>
          </a:r>
          <a:r>
            <a:rPr lang="en-US" sz="3000" b="1" kern="1200" dirty="0" smtClean="0"/>
            <a:t>restrictive</a:t>
          </a:r>
          <a:r>
            <a:rPr lang="en-US" sz="3000" kern="1200" dirty="0" smtClean="0"/>
            <a:t>; therefore, they </a:t>
          </a:r>
          <a:r>
            <a:rPr lang="en-US" sz="3000" u="sng" kern="1200" dirty="0" smtClean="0"/>
            <a:t>never</a:t>
          </a:r>
          <a:r>
            <a:rPr lang="en-US" sz="3000" kern="1200" dirty="0" smtClean="0"/>
            <a:t> require commas.</a:t>
          </a:r>
          <a:endParaRPr lang="en-US" sz="3000" kern="1200" dirty="0"/>
        </a:p>
      </dsp:txBody>
      <dsp:txXfrm>
        <a:off x="94239" y="2724564"/>
        <a:ext cx="7964922" cy="1742022"/>
      </dsp:txXfrm>
    </dsp:sp>
    <dsp:sp modelId="{2D976F00-4668-4688-A8A3-D5D5F2673E31}">
      <dsp:nvSpPr>
        <dsp:cNvPr id="0" name=""/>
        <dsp:cNvSpPr/>
      </dsp:nvSpPr>
      <dsp:spPr>
        <a:xfrm>
          <a:off x="0" y="4560825"/>
          <a:ext cx="8153400"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870"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en-US" sz="2300" kern="1200" smtClean="0"/>
            <a:t>The suit </a:t>
          </a:r>
          <a:r>
            <a:rPr lang="en-US" sz="2300" i="1" kern="1200" smtClean="0"/>
            <a:t>that he bought for the conference </a:t>
          </a:r>
          <a:r>
            <a:rPr lang="en-US" sz="2300" kern="1200" smtClean="0"/>
            <a:t>was very expensive.</a:t>
          </a:r>
          <a:endParaRPr lang="en-US" sz="2300" kern="1200"/>
        </a:p>
      </dsp:txBody>
      <dsp:txXfrm>
        <a:off x="0" y="4560825"/>
        <a:ext cx="8153400" cy="49680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duotone>
              <a:schemeClr val="bg2">
                <a:shade val="45000"/>
                <a:satMod val="135000"/>
              </a:schemeClr>
              <a:prstClr val="white"/>
            </a:duotone>
            <a:lum/>
          </a:blip>
          <a:srcRect/>
          <a:stretch>
            <a:fillRect r="-20000"/>
          </a:stretch>
        </a:blip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8B72C30-1D38-45E4-98E1-CCA8CA044143}" type="datetimeFigureOut">
              <a:rPr lang="en-US" smtClean="0"/>
              <a:t>1/25/2013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4AF45E3-3695-4FD4-BFA9-377834AF50E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B72C30-1D38-45E4-98E1-CCA8CA044143}"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F45E3-3695-4FD4-BFA9-377834AF50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58B72C30-1D38-45E4-98E1-CCA8CA044143}" type="datetimeFigureOut">
              <a:rPr lang="en-US" smtClean="0"/>
              <a:t>1/25/2013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4AF45E3-3695-4FD4-BFA9-377834AF50E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58B72C30-1D38-45E4-98E1-CCA8CA044143}"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4AF45E3-3695-4FD4-BFA9-377834AF50ED}"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58B72C30-1D38-45E4-98E1-CCA8CA044143}" type="datetimeFigureOut">
              <a:rPr lang="en-US" smtClean="0"/>
              <a:t>1/25/2013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4AF45E3-3695-4FD4-BFA9-377834AF50ED}"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58B72C30-1D38-45E4-98E1-CCA8CA044143}" type="datetimeFigureOut">
              <a:rPr lang="en-US" smtClean="0"/>
              <a:t>1/25/2013</a:t>
            </a:fld>
            <a:endParaRPr lang="en-US"/>
          </a:p>
        </p:txBody>
      </p:sp>
      <p:sp>
        <p:nvSpPr>
          <p:cNvPr id="10" name="Slide Number Placeholder 9"/>
          <p:cNvSpPr>
            <a:spLocks noGrp="1"/>
          </p:cNvSpPr>
          <p:nvPr>
            <p:ph type="sldNum" sz="quarter" idx="16"/>
          </p:nvPr>
        </p:nvSpPr>
        <p:spPr/>
        <p:txBody>
          <a:bodyPr rtlCol="0"/>
          <a:lstStyle/>
          <a:p>
            <a:fld id="{34AF45E3-3695-4FD4-BFA9-377834AF50ED}"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58B72C30-1D38-45E4-98E1-CCA8CA044143}" type="datetimeFigureOut">
              <a:rPr lang="en-US" smtClean="0"/>
              <a:t>1/25/2013</a:t>
            </a:fld>
            <a:endParaRPr lang="en-US"/>
          </a:p>
        </p:txBody>
      </p:sp>
      <p:sp>
        <p:nvSpPr>
          <p:cNvPr id="12" name="Slide Number Placeholder 11"/>
          <p:cNvSpPr>
            <a:spLocks noGrp="1"/>
          </p:cNvSpPr>
          <p:nvPr>
            <p:ph type="sldNum" sz="quarter" idx="16"/>
          </p:nvPr>
        </p:nvSpPr>
        <p:spPr/>
        <p:txBody>
          <a:bodyPr rtlCol="0"/>
          <a:lstStyle/>
          <a:p>
            <a:fld id="{34AF45E3-3695-4FD4-BFA9-377834AF50ED}"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B72C30-1D38-45E4-98E1-CCA8CA044143}" type="datetimeFigureOut">
              <a:rPr lang="en-US" smtClean="0"/>
              <a:t>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4AF45E3-3695-4FD4-BFA9-377834AF50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B72C30-1D38-45E4-98E1-CCA8CA044143}" type="datetimeFigureOut">
              <a:rPr lang="en-US" smtClean="0"/>
              <a:t>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4AF45E3-3695-4FD4-BFA9-377834AF50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58B72C30-1D38-45E4-98E1-CCA8CA044143}"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4AF45E3-3695-4FD4-BFA9-377834AF50ED}" type="slidenum">
              <a:rPr lang="en-US" smtClean="0"/>
              <a:t>‹#›</a:t>
            </a:fld>
            <a:endParaRPr lang="en-US"/>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book.png"/>
          <p:cNvPicPr>
            <a:picLocks noChangeAspect="1"/>
          </p:cNvPicPr>
          <p:nvPr/>
        </p:nvPicPr>
        <p:blipFill>
          <a:blip r:embed="rId2"/>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p:spPr>
        <p:txBody>
          <a:bodyPr rtlCol="0"/>
          <a:lstStyle/>
          <a:p>
            <a:fld id="{58B72C30-1D38-45E4-98E1-CCA8CA044143}" type="datetimeFigureOut">
              <a:rPr lang="en-US" smtClean="0"/>
              <a:t>1/25/2013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4AF45E3-3695-4FD4-BFA9-377834AF50ED}"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58B72C30-1D38-45E4-98E1-CCA8CA044143}" type="datetimeFigureOut">
              <a:rPr lang="en-US" smtClean="0"/>
              <a:t>1/25/2013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fld id="{34AF45E3-3695-4FD4-BFA9-377834AF50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martinsclass.wordpress.com/" TargetMode="External"/><Relationship Id="rId2" Type="http://schemas.openxmlformats.org/officeDocument/2006/relationships/hyperlink" Target="http://msdavisedu.weebl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2438400"/>
            <a:ext cx="6477000" cy="3429000"/>
          </a:xfrm>
        </p:spPr>
        <p:txBody>
          <a:bodyPr>
            <a:normAutofit/>
          </a:bodyPr>
          <a:lstStyle/>
          <a:p>
            <a:r>
              <a:rPr lang="en-US" dirty="0" smtClean="0"/>
              <a:t>Commas and their restrictive and </a:t>
            </a:r>
            <a:br>
              <a:rPr lang="en-US" dirty="0" smtClean="0"/>
            </a:br>
            <a:r>
              <a:rPr lang="en-US" dirty="0" smtClean="0"/>
              <a:t>non-restrictive friends at oxford</a:t>
            </a:r>
            <a:endParaRPr lang="en-US" dirty="0"/>
          </a:p>
        </p:txBody>
      </p:sp>
      <p:sp>
        <p:nvSpPr>
          <p:cNvPr id="3" name="Subtitle 2"/>
          <p:cNvSpPr>
            <a:spLocks noGrp="1"/>
          </p:cNvSpPr>
          <p:nvPr>
            <p:ph type="subTitle" idx="1"/>
          </p:nvPr>
        </p:nvSpPr>
        <p:spPr/>
        <p:txBody>
          <a:bodyPr>
            <a:normAutofit fontScale="92500"/>
          </a:bodyPr>
          <a:lstStyle/>
          <a:p>
            <a:r>
              <a:rPr lang="en-US" dirty="0" smtClean="0"/>
              <a:t>Restrictive &amp; Non-restrictive clauses, oxford commas</a:t>
            </a:r>
            <a:endParaRPr lang="en-US" dirty="0"/>
          </a:p>
        </p:txBody>
      </p:sp>
    </p:spTree>
    <p:extLst>
      <p:ext uri="{BB962C8B-B14F-4D97-AF65-F5344CB8AC3E}">
        <p14:creationId xmlns:p14="http://schemas.microsoft.com/office/powerpoint/2010/main" val="3990750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 </a:t>
            </a:r>
            <a:r>
              <a:rPr lang="en-US" dirty="0" smtClean="0"/>
              <a:t>By </a:t>
            </a:r>
            <a:r>
              <a:rPr lang="en-US" dirty="0"/>
              <a:t>the </a:t>
            </a:r>
            <a:r>
              <a:rPr lang="en-US" dirty="0" smtClean="0"/>
              <a:t>Way…</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92500" lnSpcReduction="10000"/>
          </a:bodyPr>
          <a:lstStyle/>
          <a:p>
            <a:r>
              <a:rPr lang="en-US" dirty="0" smtClean="0"/>
              <a:t>As </a:t>
            </a:r>
            <a:r>
              <a:rPr lang="en-US" dirty="0"/>
              <a:t>a general rule, the pronoun "that" should be used </a:t>
            </a:r>
            <a:r>
              <a:rPr lang="en-US" dirty="0" smtClean="0"/>
              <a:t>for </a:t>
            </a:r>
            <a:r>
              <a:rPr lang="en-US" dirty="0"/>
              <a:t>restrictive relative clauses, and "which" should be used for nonrestrictive relative </a:t>
            </a:r>
            <a:r>
              <a:rPr lang="en-US" dirty="0" smtClean="0"/>
              <a:t>clauses</a:t>
            </a:r>
          </a:p>
          <a:p>
            <a:pPr marL="0" indent="0">
              <a:buNone/>
            </a:pPr>
            <a:endParaRPr lang="en-US" dirty="0" smtClean="0"/>
          </a:p>
          <a:p>
            <a:r>
              <a:rPr lang="en-US" dirty="0"/>
              <a:t>If the clause is </a:t>
            </a:r>
            <a:r>
              <a:rPr lang="en-US" b="1" i="1" dirty="0"/>
              <a:t>restrictive</a:t>
            </a:r>
            <a:r>
              <a:rPr lang="en-US" dirty="0"/>
              <a:t>, choose "that" over "which" </a:t>
            </a:r>
            <a:r>
              <a:rPr lang="en-US" dirty="0" smtClean="0"/>
              <a:t>(</a:t>
            </a:r>
            <a:r>
              <a:rPr lang="en-US" dirty="0"/>
              <a:t>about a 99% rule), and </a:t>
            </a:r>
            <a:r>
              <a:rPr lang="en-US" b="1" i="1" dirty="0"/>
              <a:t>don't</a:t>
            </a:r>
            <a:r>
              <a:rPr lang="en-US" dirty="0"/>
              <a:t> set the clause off with </a:t>
            </a:r>
            <a:r>
              <a:rPr lang="en-US" dirty="0" smtClean="0"/>
              <a:t>commas.</a:t>
            </a:r>
          </a:p>
          <a:p>
            <a:r>
              <a:rPr lang="en-US" dirty="0"/>
              <a:t>If the clause is </a:t>
            </a:r>
            <a:r>
              <a:rPr lang="en-US" b="1" i="1" dirty="0"/>
              <a:t>nonrestrictive</a:t>
            </a:r>
            <a:r>
              <a:rPr lang="en-US" dirty="0"/>
              <a:t>, choose "which" over "that" </a:t>
            </a:r>
            <a:r>
              <a:rPr lang="en-US" dirty="0" smtClean="0"/>
              <a:t> and </a:t>
            </a:r>
            <a:r>
              <a:rPr lang="en-US" b="1" i="1" dirty="0"/>
              <a:t>do</a:t>
            </a:r>
            <a:r>
              <a:rPr lang="en-US" dirty="0"/>
              <a:t> set the clause off with commas</a:t>
            </a:r>
            <a:r>
              <a:rPr lang="en-US" dirty="0" smtClean="0"/>
              <a:t>.</a:t>
            </a:r>
          </a:p>
          <a:p>
            <a:r>
              <a:rPr lang="en-US" b="1" dirty="0" smtClean="0"/>
              <a:t>BUT</a:t>
            </a:r>
            <a:r>
              <a:rPr lang="en-US" dirty="0" smtClean="0"/>
              <a:t>…The </a:t>
            </a:r>
            <a:r>
              <a:rPr lang="en-US" dirty="0"/>
              <a:t>relative pronoun "who" can </a:t>
            </a:r>
            <a:r>
              <a:rPr lang="en-US" dirty="0" smtClean="0"/>
              <a:t>be used in both </a:t>
            </a:r>
            <a:r>
              <a:rPr lang="en-US" dirty="0"/>
              <a:t>restrictive and </a:t>
            </a:r>
            <a:r>
              <a:rPr lang="en-US" dirty="0" smtClean="0"/>
              <a:t>nonrestrictive </a:t>
            </a:r>
            <a:r>
              <a:rPr lang="en-US" dirty="0"/>
              <a:t>relative clauses</a:t>
            </a:r>
            <a:r>
              <a:rPr lang="en-US" dirty="0" smtClean="0"/>
              <a:t>.  </a:t>
            </a:r>
            <a:endParaRPr lang="en-US" dirty="0"/>
          </a:p>
          <a:p>
            <a:endParaRPr lang="en-US" dirty="0"/>
          </a:p>
        </p:txBody>
      </p:sp>
    </p:spTree>
    <p:extLst>
      <p:ext uri="{BB962C8B-B14F-4D97-AF65-F5344CB8AC3E}">
        <p14:creationId xmlns:p14="http://schemas.microsoft.com/office/powerpoint/2010/main" val="1659270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131429740"/>
              </p:ext>
            </p:extLst>
          </p:nvPr>
        </p:nvGraphicFramePr>
        <p:xfrm>
          <a:off x="612648" y="1600200"/>
          <a:ext cx="81534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1226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Oxford Commas</a:t>
            </a:r>
            <a:endParaRPr lang="en-US" dirty="0"/>
          </a:p>
        </p:txBody>
      </p:sp>
      <p:sp>
        <p:nvSpPr>
          <p:cNvPr id="3" name="Content Placeholder 2"/>
          <p:cNvSpPr>
            <a:spLocks noGrp="1"/>
          </p:cNvSpPr>
          <p:nvPr>
            <p:ph sz="quarter" idx="1"/>
          </p:nvPr>
        </p:nvSpPr>
        <p:spPr/>
        <p:txBody>
          <a:bodyPr/>
          <a:lstStyle/>
          <a:p>
            <a:r>
              <a:rPr lang="en-US" sz="4000" b="1" dirty="0" smtClean="0"/>
              <a:t>ALWAYS</a:t>
            </a:r>
            <a:r>
              <a:rPr lang="en-US" dirty="0" smtClean="0"/>
              <a:t> put the “oxford comma” in the list…unless you really mean to join the two words with the word “and”.</a:t>
            </a:r>
          </a:p>
          <a:p>
            <a:endParaRPr lang="en-US" dirty="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1555852"/>
            <a:ext cx="4038600" cy="5225948"/>
          </a:xfrm>
          <a:prstGeom prst="rect">
            <a:avLst/>
          </a:prstGeom>
        </p:spPr>
      </p:pic>
    </p:spTree>
    <p:extLst>
      <p:ext uri="{BB962C8B-B14F-4D97-AF65-F5344CB8AC3E}">
        <p14:creationId xmlns:p14="http://schemas.microsoft.com/office/powerpoint/2010/main" val="1222716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Lists/Series</a:t>
            </a:r>
            <a:endParaRPr lang="en-US" dirty="0"/>
          </a:p>
        </p:txBody>
      </p:sp>
      <p:sp>
        <p:nvSpPr>
          <p:cNvPr id="3" name="Content Placeholder 2"/>
          <p:cNvSpPr>
            <a:spLocks noGrp="1"/>
          </p:cNvSpPr>
          <p:nvPr>
            <p:ph sz="quarter" idx="1"/>
          </p:nvPr>
        </p:nvSpPr>
        <p:spPr>
          <a:xfrm>
            <a:off x="612648" y="1600200"/>
            <a:ext cx="8153400" cy="4876800"/>
          </a:xfrm>
        </p:spPr>
        <p:txBody>
          <a:bodyPr>
            <a:normAutofit/>
          </a:bodyPr>
          <a:lstStyle/>
          <a:p>
            <a:r>
              <a:rPr lang="en-US" b="1" dirty="0" smtClean="0"/>
              <a:t>Nouns</a:t>
            </a:r>
            <a:r>
              <a:rPr lang="en-US" dirty="0" smtClean="0"/>
              <a:t> [You’re probably most familiar with this one.]</a:t>
            </a:r>
          </a:p>
          <a:p>
            <a:pPr lvl="1"/>
            <a:r>
              <a:rPr lang="en-US" dirty="0" smtClean="0"/>
              <a:t>We served </a:t>
            </a:r>
            <a:r>
              <a:rPr lang="en-US" i="1" dirty="0" smtClean="0"/>
              <a:t>chicken, rice,</a:t>
            </a:r>
            <a:r>
              <a:rPr lang="en-US" dirty="0" smtClean="0"/>
              <a:t> and </a:t>
            </a:r>
            <a:r>
              <a:rPr lang="en-US" i="1" dirty="0" smtClean="0"/>
              <a:t>asparagus </a:t>
            </a:r>
            <a:r>
              <a:rPr lang="en-US" dirty="0" smtClean="0"/>
              <a:t>at the wedding.</a:t>
            </a:r>
          </a:p>
          <a:p>
            <a:r>
              <a:rPr lang="en-US" b="1" dirty="0" smtClean="0"/>
              <a:t>Prepositional phrases</a:t>
            </a:r>
          </a:p>
          <a:p>
            <a:pPr lvl="1"/>
            <a:r>
              <a:rPr lang="en-US" dirty="0" smtClean="0"/>
              <a:t>The defense attorney mailed the documents </a:t>
            </a:r>
            <a:r>
              <a:rPr lang="en-US" u="sng" dirty="0" smtClean="0"/>
              <a:t>to her client, to the prosecutor,</a:t>
            </a:r>
            <a:r>
              <a:rPr lang="en-US" i="1" dirty="0" smtClean="0"/>
              <a:t> </a:t>
            </a:r>
            <a:r>
              <a:rPr lang="en-US" dirty="0" smtClean="0"/>
              <a:t>and </a:t>
            </a:r>
            <a:r>
              <a:rPr lang="en-US" u="sng" dirty="0" smtClean="0"/>
              <a:t>to the judge</a:t>
            </a:r>
            <a:r>
              <a:rPr lang="en-US" dirty="0" smtClean="0"/>
              <a:t>.</a:t>
            </a:r>
          </a:p>
          <a:p>
            <a:r>
              <a:rPr lang="en-US" b="1" dirty="0" smtClean="0"/>
              <a:t>Clauses</a:t>
            </a:r>
          </a:p>
          <a:p>
            <a:pPr lvl="1"/>
            <a:r>
              <a:rPr lang="en-US" dirty="0" smtClean="0"/>
              <a:t>Parents usually care about </a:t>
            </a:r>
            <a:r>
              <a:rPr lang="en-US" u="sng" dirty="0" smtClean="0"/>
              <a:t>what their teenagers do, where they go,</a:t>
            </a:r>
            <a:r>
              <a:rPr lang="en-US" dirty="0" smtClean="0"/>
              <a:t> and </a:t>
            </a:r>
            <a:r>
              <a:rPr lang="en-US" u="sng" dirty="0" smtClean="0"/>
              <a:t>how much money they spend</a:t>
            </a:r>
            <a:r>
              <a:rPr lang="en-US" dirty="0" smtClean="0"/>
              <a:t>.</a:t>
            </a:r>
          </a:p>
          <a:p>
            <a:pPr lvl="1"/>
            <a:endParaRPr lang="en-US" dirty="0"/>
          </a:p>
          <a:p>
            <a:r>
              <a:rPr lang="en-US" dirty="0" smtClean="0"/>
              <a:t>Notice…parallel </a:t>
            </a:r>
            <a:r>
              <a:rPr lang="en-US" dirty="0" smtClean="0"/>
              <a:t>structure </a:t>
            </a:r>
            <a:endParaRPr lang="en-US" dirty="0"/>
          </a:p>
        </p:txBody>
      </p:sp>
    </p:spTree>
    <p:extLst>
      <p:ext uri="{BB962C8B-B14F-4D97-AF65-F5344CB8AC3E}">
        <p14:creationId xmlns:p14="http://schemas.microsoft.com/office/powerpoint/2010/main" val="14018685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6072"/>
            <a:ext cx="9090271" cy="5672329"/>
          </a:xfrm>
          <a:prstGeom prst="rect">
            <a:avLst/>
          </a:prstGeom>
        </p:spPr>
      </p:pic>
    </p:spTree>
    <p:extLst>
      <p:ext uri="{BB962C8B-B14F-4D97-AF65-F5344CB8AC3E}">
        <p14:creationId xmlns:p14="http://schemas.microsoft.com/office/powerpoint/2010/main" val="257462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Practice</a:t>
            </a:r>
            <a:endParaRPr lang="en-US" dirty="0"/>
          </a:p>
        </p:txBody>
      </p:sp>
      <p:sp>
        <p:nvSpPr>
          <p:cNvPr id="3" name="Content Placeholder 2"/>
          <p:cNvSpPr>
            <a:spLocks noGrp="1"/>
          </p:cNvSpPr>
          <p:nvPr>
            <p:ph sz="quarter" idx="1"/>
          </p:nvPr>
        </p:nvSpPr>
        <p:spPr>
          <a:xfrm>
            <a:off x="612648" y="1600200"/>
            <a:ext cx="8153400" cy="4800600"/>
          </a:xfrm>
        </p:spPr>
        <p:txBody>
          <a:bodyPr>
            <a:normAutofit/>
          </a:bodyPr>
          <a:lstStyle/>
          <a:p>
            <a:r>
              <a:rPr lang="en-US" dirty="0" smtClean="0"/>
              <a:t>Worksheets are fun!  Okay, maybe not</a:t>
            </a:r>
            <a:r>
              <a:rPr lang="en-US" dirty="0" smtClean="0"/>
              <a:t>.  So, let’s do some sentences on the board together.</a:t>
            </a:r>
            <a:endParaRPr lang="en-US" dirty="0" smtClean="0"/>
          </a:p>
          <a:p>
            <a:endParaRPr lang="en-US" dirty="0"/>
          </a:p>
          <a:p>
            <a:endParaRPr lang="en-US" dirty="0" smtClean="0"/>
          </a:p>
          <a:p>
            <a:r>
              <a:rPr lang="en-US" dirty="0" smtClean="0"/>
              <a:t>I’m going to call on people.  Mrs</a:t>
            </a:r>
            <a:r>
              <a:rPr lang="en-US" dirty="0" smtClean="0"/>
              <a:t>. Martin has this cool app on her iPhone which simulates popsicle stick drawing.  I think I’ll use it. </a:t>
            </a:r>
            <a:r>
              <a:rPr lang="en-US" dirty="0" smtClean="0">
                <a:sym typeface="Wingdings" pitchFamily="2" charset="2"/>
              </a:rPr>
              <a:t></a:t>
            </a:r>
            <a:endParaRPr lang="en-US" dirty="0"/>
          </a:p>
        </p:txBody>
      </p:sp>
    </p:spTree>
    <p:extLst>
      <p:ext uri="{BB962C8B-B14F-4D97-AF65-F5344CB8AC3E}">
        <p14:creationId xmlns:p14="http://schemas.microsoft.com/office/powerpoint/2010/main" val="2451831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915400" cy="990600"/>
          </a:xfrm>
        </p:spPr>
        <p:txBody>
          <a:bodyPr>
            <a:normAutofit fontScale="90000"/>
          </a:bodyPr>
          <a:lstStyle/>
          <a:p>
            <a:r>
              <a:rPr lang="en-US" dirty="0" smtClean="0"/>
              <a:t>Let’s Practice…</a:t>
            </a:r>
            <a:r>
              <a:rPr lang="en-US" sz="3100" dirty="0"/>
              <a:t>Essential (restrictive) or </a:t>
            </a:r>
            <a:r>
              <a:rPr lang="en-US" sz="3100" dirty="0" smtClean="0"/>
              <a:t/>
            </a:r>
            <a:br>
              <a:rPr lang="en-US" sz="3100" dirty="0" smtClean="0"/>
            </a:br>
            <a:r>
              <a:rPr lang="en-US" sz="3100" dirty="0" smtClean="0"/>
              <a:t>non-essential </a:t>
            </a:r>
            <a:r>
              <a:rPr lang="en-US" sz="3100" dirty="0"/>
              <a:t>(non-restrictive)? </a:t>
            </a:r>
            <a:r>
              <a:rPr lang="en-US" dirty="0"/>
              <a:t/>
            </a:r>
            <a:br>
              <a:rPr lang="en-US" dirty="0"/>
            </a:br>
            <a:r>
              <a:rPr lang="en-US" dirty="0" smtClean="0"/>
              <a:t> </a:t>
            </a:r>
            <a:endParaRPr lang="en-US" dirty="0"/>
          </a:p>
        </p:txBody>
      </p:sp>
      <p:sp>
        <p:nvSpPr>
          <p:cNvPr id="3" name="Content Placeholder 2"/>
          <p:cNvSpPr>
            <a:spLocks noGrp="1"/>
          </p:cNvSpPr>
          <p:nvPr>
            <p:ph sz="quarter" idx="1"/>
          </p:nvPr>
        </p:nvSpPr>
        <p:spPr>
          <a:xfrm>
            <a:off x="0" y="1524000"/>
            <a:ext cx="9067800" cy="5410200"/>
          </a:xfrm>
        </p:spPr>
        <p:txBody>
          <a:bodyPr>
            <a:normAutofit fontScale="92500"/>
          </a:bodyPr>
          <a:lstStyle/>
          <a:p>
            <a:pPr lvl="1">
              <a:buFont typeface="Wingdings" pitchFamily="2" charset="2"/>
              <a:buChar char="q"/>
            </a:pPr>
            <a:r>
              <a:rPr lang="en-US" sz="2500" dirty="0" smtClean="0"/>
              <a:t>Only people </a:t>
            </a:r>
            <a:r>
              <a:rPr lang="en-US" sz="2500" i="1" dirty="0" smtClean="0"/>
              <a:t>who like anchovies and garlic</a:t>
            </a:r>
            <a:r>
              <a:rPr lang="en-US" sz="2500" dirty="0" smtClean="0"/>
              <a:t> will enjoy this pizza.</a:t>
            </a:r>
          </a:p>
          <a:p>
            <a:pPr lvl="1">
              <a:buFont typeface="Wingdings" pitchFamily="2" charset="2"/>
              <a:buChar char="q"/>
            </a:pPr>
            <a:r>
              <a:rPr lang="en-US" sz="2500" dirty="0" smtClean="0"/>
              <a:t>Any car </a:t>
            </a:r>
            <a:r>
              <a:rPr lang="en-US" sz="2500" i="1" dirty="0" smtClean="0"/>
              <a:t>carrying more than two passengers</a:t>
            </a:r>
            <a:r>
              <a:rPr lang="en-US" sz="2500" dirty="0" smtClean="0"/>
              <a:t> is allowed in the express lane.</a:t>
            </a:r>
          </a:p>
          <a:p>
            <a:pPr lvl="1">
              <a:buFont typeface="Wingdings" pitchFamily="2" charset="2"/>
              <a:buChar char="q"/>
            </a:pPr>
            <a:r>
              <a:rPr lang="en-US" sz="2500" dirty="0" smtClean="0"/>
              <a:t>Uncle Ramón </a:t>
            </a:r>
            <a:r>
              <a:rPr lang="en-US" sz="2500" i="1" dirty="0" smtClean="0"/>
              <a:t>who is my mother’s brother</a:t>
            </a:r>
            <a:r>
              <a:rPr lang="en-US" sz="2500" dirty="0" smtClean="0"/>
              <a:t> just bought a bowling alley.</a:t>
            </a:r>
          </a:p>
          <a:p>
            <a:pPr lvl="1">
              <a:buFont typeface="Wingdings" pitchFamily="2" charset="2"/>
              <a:buChar char="q"/>
            </a:pPr>
            <a:r>
              <a:rPr lang="en-US" sz="2500" dirty="0" smtClean="0"/>
              <a:t>All people </a:t>
            </a:r>
            <a:r>
              <a:rPr lang="en-US" sz="2500" i="1" dirty="0" smtClean="0"/>
              <a:t>taking this course</a:t>
            </a:r>
            <a:r>
              <a:rPr lang="en-US" sz="2500" dirty="0"/>
              <a:t> </a:t>
            </a:r>
            <a:r>
              <a:rPr lang="en-US" sz="2500" dirty="0" smtClean="0"/>
              <a:t>must be licensed veterinarians.</a:t>
            </a:r>
          </a:p>
          <a:p>
            <a:pPr lvl="1">
              <a:buFont typeface="Wingdings" pitchFamily="2" charset="2"/>
              <a:buChar char="q"/>
            </a:pPr>
            <a:r>
              <a:rPr lang="en-US" sz="2500" dirty="0" smtClean="0"/>
              <a:t>The poet </a:t>
            </a:r>
            <a:r>
              <a:rPr lang="en-US" sz="2500" i="1" dirty="0" smtClean="0"/>
              <a:t>whom I admire the most</a:t>
            </a:r>
            <a:r>
              <a:rPr lang="en-US" sz="2500" dirty="0" smtClean="0"/>
              <a:t> is Maya Angelou.</a:t>
            </a:r>
          </a:p>
          <a:p>
            <a:pPr lvl="1">
              <a:buFont typeface="Wingdings" pitchFamily="2" charset="2"/>
              <a:buChar char="q"/>
            </a:pPr>
            <a:r>
              <a:rPr lang="en-US" sz="2500" dirty="0" smtClean="0"/>
              <a:t>Natalie Curtis </a:t>
            </a:r>
            <a:r>
              <a:rPr lang="en-US" sz="2500" i="1" dirty="0" smtClean="0"/>
              <a:t>always interested in the music of Native Americans </a:t>
            </a:r>
            <a:r>
              <a:rPr lang="en-US" sz="2500" dirty="0" smtClean="0"/>
              <a:t> was an early recorder of their songs.</a:t>
            </a:r>
          </a:p>
          <a:p>
            <a:pPr lvl="1">
              <a:buFont typeface="Wingdings" pitchFamily="2" charset="2"/>
              <a:buChar char="q"/>
            </a:pPr>
            <a:r>
              <a:rPr lang="en-US" sz="2500" dirty="0" smtClean="0"/>
              <a:t>Margaret Mead </a:t>
            </a:r>
            <a:r>
              <a:rPr lang="en-US" sz="2500" i="1" dirty="0" smtClean="0"/>
              <a:t>who as a disciple of Ruth Benedict </a:t>
            </a:r>
            <a:r>
              <a:rPr lang="en-US" sz="2500" dirty="0" smtClean="0"/>
              <a:t>was a noted anthropologist.</a:t>
            </a:r>
          </a:p>
          <a:p>
            <a:pPr lvl="1">
              <a:buFont typeface="Wingdings" pitchFamily="2" charset="2"/>
              <a:buChar char="q"/>
            </a:pPr>
            <a:r>
              <a:rPr lang="en-US" sz="2500" dirty="0" smtClean="0"/>
              <a:t>The birds </a:t>
            </a:r>
            <a:r>
              <a:rPr lang="en-US" sz="2500" i="1" dirty="0" smtClean="0"/>
              <a:t>soaring overhead </a:t>
            </a:r>
            <a:r>
              <a:rPr lang="en-US" sz="2500" dirty="0" smtClean="0"/>
              <a:t>are hawks.</a:t>
            </a:r>
          </a:p>
          <a:p>
            <a:pPr lvl="1">
              <a:buFont typeface="Wingdings" pitchFamily="2" charset="2"/>
              <a:buChar char="q"/>
            </a:pPr>
            <a:r>
              <a:rPr lang="en-US" sz="2500" dirty="0" err="1" smtClean="0"/>
              <a:t>Parvis</a:t>
            </a:r>
            <a:r>
              <a:rPr lang="en-US" sz="2500" dirty="0" smtClean="0"/>
              <a:t> </a:t>
            </a:r>
            <a:r>
              <a:rPr lang="en-US" sz="2500" i="1" dirty="0" smtClean="0"/>
              <a:t>who is planning to play in the </a:t>
            </a:r>
            <a:r>
              <a:rPr lang="en-US" sz="2500" i="1" dirty="0"/>
              <a:t>g</a:t>
            </a:r>
            <a:r>
              <a:rPr lang="en-US" sz="2500" i="1" dirty="0" smtClean="0"/>
              <a:t>olf tournament</a:t>
            </a:r>
            <a:r>
              <a:rPr lang="en-US" sz="2500" dirty="0" smtClean="0"/>
              <a:t> is reading the NCAA rules.</a:t>
            </a:r>
          </a:p>
        </p:txBody>
      </p:sp>
    </p:spTree>
    <p:extLst>
      <p:ext uri="{BB962C8B-B14F-4D97-AF65-F5344CB8AC3E}">
        <p14:creationId xmlns:p14="http://schemas.microsoft.com/office/powerpoint/2010/main" val="1618117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Practice</a:t>
            </a:r>
            <a:endParaRPr lang="en-US" dirty="0"/>
          </a:p>
        </p:txBody>
      </p:sp>
      <p:sp>
        <p:nvSpPr>
          <p:cNvPr id="3" name="Content Placeholder 2"/>
          <p:cNvSpPr>
            <a:spLocks noGrp="1"/>
          </p:cNvSpPr>
          <p:nvPr>
            <p:ph sz="quarter" idx="1"/>
          </p:nvPr>
        </p:nvSpPr>
        <p:spPr>
          <a:xfrm>
            <a:off x="612648" y="1600200"/>
            <a:ext cx="8153400" cy="4800600"/>
          </a:xfrm>
        </p:spPr>
        <p:txBody>
          <a:bodyPr>
            <a:normAutofit/>
          </a:bodyPr>
          <a:lstStyle/>
          <a:p>
            <a:r>
              <a:rPr lang="en-US" dirty="0" smtClean="0"/>
              <a:t>I </a:t>
            </a:r>
            <a:r>
              <a:rPr lang="en-US" dirty="0" smtClean="0"/>
              <a:t>really want to make sure you have a good understanding of these comma rules because these are common mistakes in papers. </a:t>
            </a:r>
            <a:endParaRPr lang="en-US" dirty="0" smtClean="0"/>
          </a:p>
          <a:p>
            <a:endParaRPr lang="en-US" dirty="0"/>
          </a:p>
          <a:p>
            <a:r>
              <a:rPr lang="en-US" dirty="0" smtClean="0"/>
              <a:t>I have a worksheet for you.</a:t>
            </a:r>
            <a:endParaRPr lang="en-US" dirty="0" smtClean="0"/>
          </a:p>
          <a:p>
            <a:endParaRPr lang="en-US" dirty="0"/>
          </a:p>
        </p:txBody>
      </p:sp>
    </p:spTree>
    <p:extLst>
      <p:ext uri="{BB962C8B-B14F-4D97-AF65-F5344CB8AC3E}">
        <p14:creationId xmlns:p14="http://schemas.microsoft.com/office/powerpoint/2010/main" val="27856350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Homework…Reminders/Suggestions</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10000"/>
          </a:bodyPr>
          <a:lstStyle/>
          <a:p>
            <a:r>
              <a:rPr lang="en-US" dirty="0" smtClean="0"/>
              <a:t>The </a:t>
            </a:r>
            <a:r>
              <a:rPr lang="en-US" b="1" dirty="0" smtClean="0"/>
              <a:t>signed</a:t>
            </a:r>
            <a:r>
              <a:rPr lang="en-US" dirty="0" smtClean="0"/>
              <a:t> portions from the </a:t>
            </a:r>
            <a:r>
              <a:rPr lang="en-US" b="1" dirty="0" smtClean="0"/>
              <a:t>syllabus</a:t>
            </a:r>
            <a:r>
              <a:rPr lang="en-US" dirty="0" smtClean="0"/>
              <a:t> and the </a:t>
            </a:r>
            <a:r>
              <a:rPr lang="en-US" b="1" dirty="0" smtClean="0"/>
              <a:t>book approval</a:t>
            </a:r>
            <a:r>
              <a:rPr lang="en-US" dirty="0" smtClean="0"/>
              <a:t> letter are due Monday.  If you haven’t turned it in yet, you’ll need to do that.</a:t>
            </a:r>
          </a:p>
          <a:p>
            <a:r>
              <a:rPr lang="en-US" b="1" dirty="0" smtClean="0"/>
              <a:t>English binder materials</a:t>
            </a:r>
            <a:r>
              <a:rPr lang="en-US" dirty="0" smtClean="0"/>
              <a:t>: bring them Monday.  We’ll walk you through setting it up then.</a:t>
            </a:r>
          </a:p>
          <a:p>
            <a:r>
              <a:rPr lang="en-US" dirty="0" smtClean="0"/>
              <a:t>Be on the lookout for an </a:t>
            </a:r>
            <a:r>
              <a:rPr lang="en-US" b="1" dirty="0" smtClean="0"/>
              <a:t>independent reading book </a:t>
            </a:r>
            <a:r>
              <a:rPr lang="en-US" dirty="0" smtClean="0"/>
              <a:t>you would like to read.</a:t>
            </a:r>
          </a:p>
          <a:p>
            <a:r>
              <a:rPr lang="en-US" dirty="0" smtClean="0"/>
              <a:t>Finish the </a:t>
            </a:r>
            <a:r>
              <a:rPr lang="en-US" b="1" dirty="0" smtClean="0"/>
              <a:t>worksheets</a:t>
            </a:r>
            <a:r>
              <a:rPr lang="en-US" dirty="0" smtClean="0"/>
              <a:t> (or review them) if you did not finish in class.</a:t>
            </a:r>
          </a:p>
          <a:p>
            <a:r>
              <a:rPr lang="en-US" dirty="0" smtClean="0"/>
              <a:t>I </a:t>
            </a:r>
            <a:r>
              <a:rPr lang="en-US" dirty="0" smtClean="0"/>
              <a:t>recommend you check out my </a:t>
            </a:r>
            <a:r>
              <a:rPr lang="en-US" dirty="0" err="1" smtClean="0"/>
              <a:t>Weebly</a:t>
            </a:r>
            <a:r>
              <a:rPr lang="en-US" dirty="0" smtClean="0"/>
              <a:t> site: </a:t>
            </a:r>
            <a:r>
              <a:rPr lang="en-US" dirty="0" smtClean="0">
                <a:hlinkClick r:id="rId2"/>
              </a:rPr>
              <a:t>http://msdavisedu.weebly.com</a:t>
            </a:r>
            <a:r>
              <a:rPr lang="en-US" dirty="0" smtClean="0"/>
              <a:t> or Mrs. Martin’s blog: </a:t>
            </a:r>
            <a:r>
              <a:rPr lang="en-US" dirty="0" smtClean="0">
                <a:hlinkClick r:id="rId3"/>
              </a:rPr>
              <a:t>http://martinsclass.wordpress.com</a:t>
            </a:r>
            <a:r>
              <a:rPr lang="en-US" dirty="0"/>
              <a:t> </a:t>
            </a:r>
            <a:r>
              <a:rPr lang="en-US" dirty="0" smtClean="0"/>
              <a:t>.  Pretty helpful…</a:t>
            </a:r>
            <a:endParaRPr lang="en-US" dirty="0" smtClean="0"/>
          </a:p>
        </p:txBody>
      </p:sp>
    </p:spTree>
    <p:extLst>
      <p:ext uri="{BB962C8B-B14F-4D97-AF65-F5344CB8AC3E}">
        <p14:creationId xmlns:p14="http://schemas.microsoft.com/office/powerpoint/2010/main" val="2292056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967" y="685800"/>
            <a:ext cx="8430065" cy="54864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32645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Comma Humor…</a:t>
            </a:r>
            <a:endParaRPr lang="en-US" dirty="0"/>
          </a:p>
        </p:txBody>
      </p:sp>
      <p:pic>
        <p:nvPicPr>
          <p:cNvPr id="10" name="Content Placeholder 9"/>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724400" y="1600200"/>
            <a:ext cx="4114800" cy="41148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9" name="Content Placeholder 8"/>
          <p:cNvPicPr>
            <a:picLocks noGrp="1" noChangeAspect="1"/>
          </p:cNvPicPr>
          <p:nvPr>
            <p:ph sz="quarter" idx="2"/>
          </p:nvPr>
        </p:nvPicPr>
        <p:blipFill>
          <a:blip r:embed="rId3" cstate="print">
            <a:extLst>
              <a:ext uri="{28A0092B-C50C-407E-A947-70E740481C1C}">
                <a14:useLocalDpi xmlns:a14="http://schemas.microsoft.com/office/drawing/2010/main" val="0"/>
              </a:ext>
            </a:extLst>
          </a:blip>
          <a:stretch>
            <a:fillRect/>
          </a:stretch>
        </p:blipFill>
        <p:spPr>
          <a:xfrm>
            <a:off x="443183" y="1752600"/>
            <a:ext cx="3747817" cy="466915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4068407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Let’s Review…</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440192893"/>
              </p:ext>
            </p:extLst>
          </p:nvPr>
        </p:nvGraphicFramePr>
        <p:xfrm>
          <a:off x="612648" y="1600200"/>
          <a:ext cx="81534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1265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Review</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488152089"/>
              </p:ext>
            </p:extLst>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145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52400"/>
            <a:ext cx="8153400" cy="990600"/>
          </a:xfrm>
        </p:spPr>
        <p:txBody>
          <a:bodyPr>
            <a:noAutofit/>
          </a:bodyPr>
          <a:lstStyle/>
          <a:p>
            <a:r>
              <a:rPr lang="en-US" dirty="0" smtClean="0"/>
              <a:t>Restrictive vs. Non-Restrictive (Relative) Clauses</a:t>
            </a:r>
            <a:endParaRPr lang="en-US" dirty="0"/>
          </a:p>
        </p:txBody>
      </p:sp>
      <p:sp>
        <p:nvSpPr>
          <p:cNvPr id="3" name="Content Placeholder 2"/>
          <p:cNvSpPr>
            <a:spLocks noGrp="1"/>
          </p:cNvSpPr>
          <p:nvPr>
            <p:ph sz="quarter" idx="1"/>
          </p:nvPr>
        </p:nvSpPr>
        <p:spPr/>
        <p:txBody>
          <a:bodyPr>
            <a:normAutofit/>
          </a:bodyPr>
          <a:lstStyle/>
          <a:p>
            <a:r>
              <a:rPr lang="en-US" dirty="0" smtClean="0"/>
              <a:t>Why does it matter?</a:t>
            </a:r>
          </a:p>
          <a:p>
            <a:endParaRPr lang="en-US" dirty="0"/>
          </a:p>
          <a:p>
            <a:r>
              <a:rPr lang="en-US" dirty="0"/>
              <a:t>Restrictive relative clauses are not set off by </a:t>
            </a:r>
            <a:r>
              <a:rPr lang="en-US" dirty="0" smtClean="0"/>
              <a:t>commas, while </a:t>
            </a:r>
            <a:r>
              <a:rPr lang="en-US" dirty="0"/>
              <a:t>nonrestrictive relative clauses are</a:t>
            </a:r>
            <a:r>
              <a:rPr lang="en-US" dirty="0" smtClean="0"/>
              <a:t>.</a:t>
            </a:r>
          </a:p>
          <a:p>
            <a:endParaRPr lang="en-US" dirty="0"/>
          </a:p>
          <a:p>
            <a:r>
              <a:rPr lang="en-US" dirty="0" smtClean="0"/>
              <a:t>So…can anyone explain the difference between the two?</a:t>
            </a:r>
          </a:p>
          <a:p>
            <a:endParaRPr lang="en-US" dirty="0"/>
          </a:p>
          <a:p>
            <a:endParaRPr lang="en-US" dirty="0"/>
          </a:p>
        </p:txBody>
      </p:sp>
    </p:spTree>
    <p:extLst>
      <p:ext uri="{BB962C8B-B14F-4D97-AF65-F5344CB8AC3E}">
        <p14:creationId xmlns:p14="http://schemas.microsoft.com/office/powerpoint/2010/main" val="1434328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Spiffy Definitions</a:t>
            </a:r>
            <a:endParaRPr lang="en-US" dirty="0"/>
          </a:p>
        </p:txBody>
      </p:sp>
      <p:sp>
        <p:nvSpPr>
          <p:cNvPr id="3" name="Content Placeholder 2"/>
          <p:cNvSpPr>
            <a:spLocks noGrp="1"/>
          </p:cNvSpPr>
          <p:nvPr>
            <p:ph sz="quarter" idx="1"/>
          </p:nvPr>
        </p:nvSpPr>
        <p:spPr/>
        <p:txBody>
          <a:bodyPr>
            <a:normAutofit/>
          </a:bodyPr>
          <a:lstStyle/>
          <a:p>
            <a:r>
              <a:rPr lang="en-US" dirty="0"/>
              <a:t>When the relative clause </a:t>
            </a:r>
            <a:r>
              <a:rPr lang="en-US" b="1" i="1" dirty="0"/>
              <a:t>limits or restricts </a:t>
            </a:r>
            <a:r>
              <a:rPr lang="en-US" dirty="0"/>
              <a:t>the noun or </a:t>
            </a:r>
            <a:r>
              <a:rPr lang="en-US" dirty="0" smtClean="0"/>
              <a:t>pronoun it </a:t>
            </a:r>
            <a:r>
              <a:rPr lang="en-US" dirty="0"/>
              <a:t>modifies, it is </a:t>
            </a:r>
            <a:r>
              <a:rPr lang="en-US" b="1" i="1" dirty="0"/>
              <a:t>restrictive</a:t>
            </a:r>
            <a:r>
              <a:rPr lang="en-US" dirty="0"/>
              <a:t>, and it </a:t>
            </a:r>
            <a:r>
              <a:rPr lang="en-US" b="1" dirty="0"/>
              <a:t>is not</a:t>
            </a:r>
            <a:r>
              <a:rPr lang="en-US" dirty="0"/>
              <a:t> </a:t>
            </a:r>
            <a:r>
              <a:rPr lang="en-US" b="1" dirty="0"/>
              <a:t>set off by commas</a:t>
            </a:r>
            <a:r>
              <a:rPr lang="en-US" dirty="0"/>
              <a:t>.</a:t>
            </a:r>
          </a:p>
          <a:p>
            <a:endParaRPr lang="en-US" dirty="0" smtClean="0"/>
          </a:p>
          <a:p>
            <a:r>
              <a:rPr lang="en-US" dirty="0"/>
              <a:t>If a relative clause </a:t>
            </a:r>
            <a:r>
              <a:rPr lang="en-US" b="1" i="1" dirty="0"/>
              <a:t>adds parenthetical, </a:t>
            </a:r>
            <a:r>
              <a:rPr lang="en-US" b="1" i="1" dirty="0" smtClean="0"/>
              <a:t>non-defining </a:t>
            </a:r>
            <a:r>
              <a:rPr lang="en-US" b="1" i="1" dirty="0"/>
              <a:t>information</a:t>
            </a:r>
            <a:r>
              <a:rPr lang="en-US" dirty="0"/>
              <a:t>, it is </a:t>
            </a:r>
            <a:r>
              <a:rPr lang="en-US" b="1" i="1" dirty="0"/>
              <a:t>nonrestrictive</a:t>
            </a:r>
            <a:r>
              <a:rPr lang="en-US" dirty="0"/>
              <a:t>.  A nonrestrictive (</a:t>
            </a:r>
            <a:r>
              <a:rPr lang="en-US" dirty="0" smtClean="0"/>
              <a:t>parenthetical) </a:t>
            </a:r>
            <a:r>
              <a:rPr lang="en-US" dirty="0"/>
              <a:t>element </a:t>
            </a:r>
            <a:r>
              <a:rPr lang="en-US" b="1" dirty="0"/>
              <a:t>is set off by </a:t>
            </a:r>
            <a:r>
              <a:rPr lang="en-US" b="1" dirty="0" smtClean="0"/>
              <a:t>commas</a:t>
            </a:r>
            <a:r>
              <a:rPr lang="en-US" dirty="0" smtClean="0"/>
              <a:t>. </a:t>
            </a:r>
            <a:r>
              <a:rPr lang="en-US" dirty="0" smtClean="0"/>
              <a:t/>
            </a:r>
            <a:br>
              <a:rPr lang="en-US" dirty="0" smtClean="0"/>
            </a:br>
            <a:r>
              <a:rPr lang="en-US" dirty="0" smtClean="0"/>
              <a:t>[</a:t>
            </a:r>
            <a:r>
              <a:rPr lang="en-US" dirty="0" smtClean="0"/>
              <a:t>or you know…parenthesis…but too many parenthesis can be confusing, too]</a:t>
            </a:r>
            <a:endParaRPr lang="en-US" dirty="0"/>
          </a:p>
        </p:txBody>
      </p:sp>
    </p:spTree>
    <p:extLst>
      <p:ext uri="{BB962C8B-B14F-4D97-AF65-F5344CB8AC3E}">
        <p14:creationId xmlns:p14="http://schemas.microsoft.com/office/powerpoint/2010/main" val="643374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 me see, let me see!”</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661401636"/>
              </p:ext>
            </p:extLst>
          </p:nvPr>
        </p:nvGraphicFramePr>
        <p:xfrm>
          <a:off x="609600" y="1589566"/>
          <a:ext cx="3886200" cy="49636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6"/>
          <p:cNvGraphicFramePr>
            <a:graphicFrameLocks noGrp="1"/>
          </p:cNvGraphicFramePr>
          <p:nvPr>
            <p:ph sz="quarter" idx="2"/>
            <p:extLst>
              <p:ext uri="{D42A27DB-BD31-4B8C-83A1-F6EECF244321}">
                <p14:modId xmlns:p14="http://schemas.microsoft.com/office/powerpoint/2010/main" val="4181900100"/>
              </p:ext>
            </p:extLst>
          </p:nvPr>
        </p:nvGraphicFramePr>
        <p:xfrm>
          <a:off x="4844901" y="1447800"/>
          <a:ext cx="3886200" cy="5029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86617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What’s the Difference?</a:t>
            </a:r>
            <a:endParaRPr lang="en-US" dirty="0"/>
          </a:p>
        </p:txBody>
      </p:sp>
      <p:sp>
        <p:nvSpPr>
          <p:cNvPr id="3" name="Content Placeholder 2"/>
          <p:cNvSpPr>
            <a:spLocks noGrp="1"/>
          </p:cNvSpPr>
          <p:nvPr>
            <p:ph sz="quarter" idx="1"/>
          </p:nvPr>
        </p:nvSpPr>
        <p:spPr>
          <a:xfrm>
            <a:off x="609600" y="1589566"/>
            <a:ext cx="3886200" cy="4963633"/>
          </a:xfrm>
        </p:spPr>
        <p:txBody>
          <a:bodyPr>
            <a:normAutofit fontScale="77500" lnSpcReduction="20000"/>
          </a:bodyPr>
          <a:lstStyle/>
          <a:p>
            <a:r>
              <a:rPr lang="en-US" sz="3600" dirty="0"/>
              <a:t>My brother </a:t>
            </a:r>
            <a:r>
              <a:rPr lang="en-US" sz="3600" b="1" dirty="0"/>
              <a:t>that lives in Arizona</a:t>
            </a:r>
            <a:r>
              <a:rPr lang="en-US" sz="3600" dirty="0"/>
              <a:t> is named Pat</a:t>
            </a:r>
            <a:r>
              <a:rPr lang="en-US" sz="3600" dirty="0" smtClean="0"/>
              <a:t>.</a:t>
            </a:r>
          </a:p>
          <a:p>
            <a:endParaRPr lang="en-US" dirty="0"/>
          </a:p>
          <a:p>
            <a:r>
              <a:rPr lang="en-US" sz="3000" dirty="0"/>
              <a:t>In this sentence the clause "that lives in Arizona" is needed to specify which brother, since the reader has no other way of knowing how many brothers the writer has or which brother is being referred to. </a:t>
            </a:r>
            <a:r>
              <a:rPr lang="en-US" dirty="0"/>
              <a:t> </a:t>
            </a:r>
          </a:p>
        </p:txBody>
      </p:sp>
      <p:sp>
        <p:nvSpPr>
          <p:cNvPr id="4" name="Content Placeholder 3"/>
          <p:cNvSpPr>
            <a:spLocks noGrp="1"/>
          </p:cNvSpPr>
          <p:nvPr>
            <p:ph sz="quarter" idx="2"/>
          </p:nvPr>
        </p:nvSpPr>
        <p:spPr>
          <a:xfrm>
            <a:off x="4844901" y="1589566"/>
            <a:ext cx="3886200" cy="5039833"/>
          </a:xfrm>
        </p:spPr>
        <p:txBody>
          <a:bodyPr>
            <a:normAutofit fontScale="77500" lnSpcReduction="20000"/>
          </a:bodyPr>
          <a:lstStyle/>
          <a:p>
            <a:r>
              <a:rPr lang="en-US" sz="3600" dirty="0"/>
              <a:t>My other brother</a:t>
            </a:r>
            <a:r>
              <a:rPr lang="en-US" sz="3600" b="1" dirty="0"/>
              <a:t>, who lives in Texas,</a:t>
            </a:r>
            <a:r>
              <a:rPr lang="en-US" sz="3600" dirty="0"/>
              <a:t> is named Sam</a:t>
            </a:r>
            <a:r>
              <a:rPr lang="en-US" sz="3600" dirty="0" smtClean="0"/>
              <a:t>.</a:t>
            </a:r>
          </a:p>
          <a:p>
            <a:endParaRPr lang="en-US" dirty="0"/>
          </a:p>
          <a:p>
            <a:r>
              <a:rPr lang="en-US" sz="3000" dirty="0"/>
              <a:t>In this </a:t>
            </a:r>
            <a:r>
              <a:rPr lang="en-US" sz="3000" dirty="0" smtClean="0"/>
              <a:t>sentence </a:t>
            </a:r>
            <a:r>
              <a:rPr lang="en-US" sz="3000" dirty="0"/>
              <a:t>the noun phrase "My other brother," conveys the information that the writer has only two brothers, and it also specifies which of those two brothers is being referred to, so the fact that he lives in Texas is extra information--not necessary for specifying which of two brothers is being referred to.</a:t>
            </a:r>
          </a:p>
        </p:txBody>
      </p:sp>
    </p:spTree>
    <p:extLst>
      <p:ext uri="{BB962C8B-B14F-4D97-AF65-F5344CB8AC3E}">
        <p14:creationId xmlns:p14="http://schemas.microsoft.com/office/powerpoint/2010/main" val="313990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udent presentatio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TS010352480(1)</Template>
  <TotalTime>702</TotalTime>
  <Words>1037</Words>
  <Application>Microsoft Office PowerPoint</Application>
  <PresentationFormat>On-screen Show (4:3)</PresentationFormat>
  <Paragraphs>94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Student presentation</vt:lpstr>
      <vt:lpstr>Commas and their restrictive and  non-restrictive friends at oxford</vt:lpstr>
      <vt:lpstr>PowerPoint Presentation</vt:lpstr>
      <vt:lpstr>More Comma Humor…</vt:lpstr>
      <vt:lpstr>Let’s Review…</vt:lpstr>
      <vt:lpstr>Let’s Review</vt:lpstr>
      <vt:lpstr>Restrictive vs. Non-Restrictive (Relative) Clauses</vt:lpstr>
      <vt:lpstr>Spiffy Definitions</vt:lpstr>
      <vt:lpstr>“Let me see, let me see!”</vt:lpstr>
      <vt:lpstr>So What’s the Difference?</vt:lpstr>
      <vt:lpstr>Oh, By the Way…</vt:lpstr>
      <vt:lpstr>Did you know…</vt:lpstr>
      <vt:lpstr>Oxford Commas</vt:lpstr>
      <vt:lpstr>Types of Lists/Series</vt:lpstr>
      <vt:lpstr>PowerPoint Presentation</vt:lpstr>
      <vt:lpstr>Let’s Practice</vt:lpstr>
      <vt:lpstr>Let’s Practice…Essential (restrictive) or  non-essential (non-restrictive)?   </vt:lpstr>
      <vt:lpstr>Let’s Practice</vt:lpstr>
      <vt:lpstr>Homework…Reminders/Suggestions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Commas</dc:title>
  <dc:creator>Kat Davis</dc:creator>
  <cp:lastModifiedBy>Kat Davis</cp:lastModifiedBy>
  <cp:revision>24</cp:revision>
  <dcterms:created xsi:type="dcterms:W3CDTF">2013-01-24T19:28:47Z</dcterms:created>
  <dcterms:modified xsi:type="dcterms:W3CDTF">2013-01-25T17:39:05Z</dcterms:modified>
</cp:coreProperties>
</file>