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267" r:id="rId3"/>
    <p:sldId id="263" r:id="rId4"/>
    <p:sldId id="268" r:id="rId5"/>
    <p:sldId id="262" r:id="rId6"/>
    <p:sldId id="266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904AD-0807-4187-8165-5D5557995DE0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39864-8329-4634-AA63-24AECC321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8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39864-8329-4634-AA63-24AECC3216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57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AB8E261-2982-410E-A37E-DC72897879EB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FAA52C3-705B-4704-9D98-542FE0768EE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E261-2982-410E-A37E-DC72897879EB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A52C3-705B-4704-9D98-542FE0768E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E261-2982-410E-A37E-DC72897879EB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A52C3-705B-4704-9D98-542FE0768E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E261-2982-410E-A37E-DC72897879EB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A52C3-705B-4704-9D98-542FE0768E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E261-2982-410E-A37E-DC72897879EB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A52C3-705B-4704-9D98-542FE0768E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E261-2982-410E-A37E-DC72897879EB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A52C3-705B-4704-9D98-542FE0768E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E261-2982-410E-A37E-DC72897879EB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A52C3-705B-4704-9D98-542FE0768E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E261-2982-410E-A37E-DC72897879EB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A52C3-705B-4704-9D98-542FE0768E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E261-2982-410E-A37E-DC72897879EB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A52C3-705B-4704-9D98-542FE0768E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E261-2982-410E-A37E-DC72897879EB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A52C3-705B-4704-9D98-542FE0768EE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E261-2982-410E-A37E-DC72897879EB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A52C3-705B-4704-9D98-542FE0768E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AB8E261-2982-410E-A37E-DC72897879EB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FAA52C3-705B-4704-9D98-542FE0768E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Dr. Heidegger’s Experiment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Written By: Nathanial Hawthorne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83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0"/>
            <a:ext cx="7024744" cy="1143000"/>
          </a:xfrm>
        </p:spPr>
        <p:txBody>
          <a:bodyPr/>
          <a:lstStyle/>
          <a:p>
            <a:r>
              <a:rPr lang="en-US" dirty="0" smtClean="0"/>
              <a:t>Annotations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62200"/>
            <a:ext cx="7414708" cy="3927629"/>
          </a:xfrm>
        </p:spPr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en-US" dirty="0" smtClean="0"/>
              <a:t>What did you like about the story?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What did you not like about the short story?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What did you not understand?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What questions did you ask the text?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What connections to music/movies/TV did you make?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What types of annotations did you make?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Would you recommend this story to a friend?  Why/Why not?</a:t>
            </a:r>
          </a:p>
          <a:p>
            <a:pPr marL="52578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3716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Each table group will be assigned a question.  You have 5 minutes  to discuss the question, come up with an answer that </a:t>
            </a:r>
            <a:r>
              <a:rPr lang="en-US" b="1" u="sng" dirty="0" smtClean="0"/>
              <a:t>must cite examples</a:t>
            </a:r>
            <a:r>
              <a:rPr lang="en-US" dirty="0" smtClean="0"/>
              <a:t>, and elect a spokesperson.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22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024744" cy="1143000"/>
          </a:xfrm>
        </p:spPr>
        <p:txBody>
          <a:bodyPr/>
          <a:lstStyle/>
          <a:p>
            <a:r>
              <a:rPr lang="en-US" dirty="0" smtClean="0"/>
              <a:t>Symbolism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780852"/>
            <a:ext cx="6777317" cy="4000948"/>
          </a:xfrm>
        </p:spPr>
        <p:txBody>
          <a:bodyPr>
            <a:normAutofit/>
          </a:bodyPr>
          <a:lstStyle/>
          <a:p>
            <a:r>
              <a:rPr lang="en-US" dirty="0" smtClean="0"/>
              <a:t>What is symbolism?</a:t>
            </a:r>
          </a:p>
          <a:p>
            <a:r>
              <a:rPr lang="en-US" dirty="0" smtClean="0"/>
              <a:t>Name one symbol in “Dr. Heidegger’s Experiment”.</a:t>
            </a:r>
          </a:p>
          <a:p>
            <a:pPr lvl="1"/>
            <a:r>
              <a:rPr lang="en-US" dirty="0" smtClean="0"/>
              <a:t>What is it a symbol of?</a:t>
            </a:r>
          </a:p>
          <a:p>
            <a:pPr lvl="1"/>
            <a:r>
              <a:rPr lang="en-US" dirty="0" smtClean="0"/>
              <a:t>Where does it occur in the story?/How many times?</a:t>
            </a:r>
          </a:p>
          <a:p>
            <a:pPr lvl="1"/>
            <a:r>
              <a:rPr lang="en-US" dirty="0" smtClean="0"/>
              <a:t>Give </a:t>
            </a:r>
            <a:r>
              <a:rPr lang="en-US" b="1" u="sng" dirty="0" smtClean="0"/>
              <a:t>at least three reasons</a:t>
            </a:r>
            <a:r>
              <a:rPr lang="en-US" dirty="0"/>
              <a:t> </a:t>
            </a:r>
            <a:r>
              <a:rPr lang="en-US" dirty="0" smtClean="0"/>
              <a:t>why your table thinks it’s a symbol.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3716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have </a:t>
            </a:r>
            <a:r>
              <a:rPr lang="en-US" dirty="0" smtClean="0"/>
              <a:t>5-7 minutes to discuss in your table groups and come up with an answer.  Your elected  spokesperson</a:t>
            </a:r>
            <a:r>
              <a:rPr lang="en-US" dirty="0"/>
              <a:t> </a:t>
            </a:r>
            <a:r>
              <a:rPr lang="en-US" dirty="0" smtClean="0"/>
              <a:t>cannot have spoken last time.  If you want to duplicate an another group’s answer, you have you cite at least two “new” reasons.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55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024744" cy="1143000"/>
          </a:xfrm>
        </p:spPr>
        <p:txBody>
          <a:bodyPr/>
          <a:lstStyle/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476052"/>
            <a:ext cx="7414708" cy="2629348"/>
          </a:xfrm>
        </p:spPr>
        <p:txBody>
          <a:bodyPr/>
          <a:lstStyle/>
          <a:p>
            <a:r>
              <a:rPr lang="en-US" dirty="0" smtClean="0"/>
              <a:t>What is imagery?</a:t>
            </a:r>
          </a:p>
          <a:p>
            <a:r>
              <a:rPr lang="en-US" dirty="0" smtClean="0"/>
              <a:t>What is the best example of imagery in the whole story ?</a:t>
            </a:r>
          </a:p>
          <a:p>
            <a:pPr lvl="1"/>
            <a:r>
              <a:rPr lang="en-US" dirty="0" smtClean="0"/>
              <a:t>Where does it occur in the story?</a:t>
            </a:r>
          </a:p>
          <a:p>
            <a:pPr lvl="1"/>
            <a:r>
              <a:rPr lang="en-US" dirty="0" smtClean="0"/>
              <a:t>Why is it the best? Cite at least three reasons.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3716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have 5-7 minutes to discuss in your table groups and come up with an answer.  Your elected  spokesperson cannot have spoken </a:t>
            </a:r>
            <a:r>
              <a:rPr lang="en-US" dirty="0" smtClean="0"/>
              <a:t>yet.  Your group cannot duplicate another group’s answer.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86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024744" cy="914400"/>
          </a:xfrm>
        </p:spPr>
        <p:txBody>
          <a:bodyPr/>
          <a:lstStyle/>
          <a:p>
            <a:r>
              <a:rPr lang="en-US" dirty="0" smtClean="0"/>
              <a:t>GIST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628452"/>
            <a:ext cx="7338508" cy="2400748"/>
          </a:xfrm>
        </p:spPr>
        <p:txBody>
          <a:bodyPr>
            <a:normAutofit/>
          </a:bodyPr>
          <a:lstStyle/>
          <a:p>
            <a:r>
              <a:rPr lang="en-US" dirty="0" smtClean="0"/>
              <a:t>Choose the best, most accurate GIST summary and answer the following questions:</a:t>
            </a:r>
          </a:p>
          <a:p>
            <a:pPr lvl="1"/>
            <a:r>
              <a:rPr lang="en-US" dirty="0" smtClean="0"/>
              <a:t>What is the GIST?</a:t>
            </a:r>
          </a:p>
          <a:p>
            <a:pPr lvl="1"/>
            <a:r>
              <a:rPr lang="en-US" dirty="0" smtClean="0"/>
              <a:t>Why did you choose this summary?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600" y="13716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have </a:t>
            </a:r>
            <a:r>
              <a:rPr lang="en-US" dirty="0" smtClean="0"/>
              <a:t>5 </a:t>
            </a:r>
            <a:r>
              <a:rPr lang="en-US" dirty="0"/>
              <a:t>minutes to discuss </a:t>
            </a:r>
            <a:r>
              <a:rPr lang="en-US" dirty="0" smtClean="0"/>
              <a:t>your GIST summaries from your worksheet.  </a:t>
            </a:r>
            <a:r>
              <a:rPr lang="en-US" dirty="0"/>
              <a:t>Your elected  spokesperson cannot have spoken </a:t>
            </a:r>
            <a:r>
              <a:rPr lang="en-US" dirty="0" smtClean="0"/>
              <a:t>yet.  Your group cannot duplicate another group’s answer.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1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-76200"/>
            <a:ext cx="7024744" cy="1143000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546" y="2590800"/>
            <a:ext cx="7414708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Of the three words I gave you, which one did you think was the “hardest”?</a:t>
            </a:r>
          </a:p>
          <a:p>
            <a:r>
              <a:rPr lang="en-US" dirty="0" smtClean="0"/>
              <a:t>Pick </a:t>
            </a:r>
            <a:r>
              <a:rPr lang="en-US" b="1" u="sng" dirty="0" smtClean="0"/>
              <a:t>two</a:t>
            </a:r>
            <a:r>
              <a:rPr lang="en-US" dirty="0" smtClean="0"/>
              <a:t> vocab words your table group looked up.</a:t>
            </a:r>
          </a:p>
          <a:p>
            <a:r>
              <a:rPr lang="en-US" dirty="0" smtClean="0"/>
              <a:t>Share the word, definition, and part of speech.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1430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have </a:t>
            </a:r>
            <a:r>
              <a:rPr lang="en-US" dirty="0" smtClean="0"/>
              <a:t>5 </a:t>
            </a:r>
            <a:r>
              <a:rPr lang="en-US" dirty="0"/>
              <a:t>minutes to discuss </a:t>
            </a:r>
            <a:r>
              <a:rPr lang="en-US" dirty="0" smtClean="0"/>
              <a:t>your vocab words from your worksheet.  If everyone at your table group has spoken, you may repeat any spokesperson.  Your group cannot duplicate another group’s answer.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91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23652"/>
            <a:ext cx="7772400" cy="4229548"/>
          </a:xfrm>
        </p:spPr>
        <p:txBody>
          <a:bodyPr>
            <a:normAutofit/>
          </a:bodyPr>
          <a:lstStyle/>
          <a:p>
            <a:r>
              <a:rPr lang="en-US" dirty="0" smtClean="0"/>
              <a:t>Go over the answers together, then I’m going to collect it.  Part of your grade is self-correcting your worksheet.</a:t>
            </a:r>
          </a:p>
          <a:p>
            <a:endParaRPr lang="en-US" dirty="0"/>
          </a:p>
          <a:p>
            <a:r>
              <a:rPr lang="en-US" b="1" dirty="0" smtClean="0"/>
              <a:t>Don’t forget!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Portfolio’s due Monday! </a:t>
            </a:r>
            <a:br>
              <a:rPr lang="en-US" dirty="0" smtClean="0"/>
            </a:br>
            <a:r>
              <a:rPr lang="en-US" dirty="0" smtClean="0"/>
              <a:t>Grammar Quiz Monday</a:t>
            </a:r>
            <a:r>
              <a:rPr lang="en-US" dirty="0" smtClean="0"/>
              <a:t>!!</a:t>
            </a:r>
          </a:p>
          <a:p>
            <a:endParaRPr lang="en-US" dirty="0"/>
          </a:p>
          <a:p>
            <a:r>
              <a:rPr lang="en-US" dirty="0" smtClean="0"/>
              <a:t>http://msdavisedu.weebly.com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8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5272</TotalTime>
  <Words>428</Words>
  <Application>Microsoft Office PowerPoint</Application>
  <PresentationFormat>On-screen Show (4:3)</PresentationFormat>
  <Paragraphs>42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Dr. Heidegger’s Experiment</vt:lpstr>
      <vt:lpstr>Annotations</vt:lpstr>
      <vt:lpstr>Symbolism</vt:lpstr>
      <vt:lpstr>Imagery</vt:lpstr>
      <vt:lpstr>GIST Summary</vt:lpstr>
      <vt:lpstr>Vocabulary</vt:lpstr>
      <vt:lpstr>Worksheet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</dc:creator>
  <cp:lastModifiedBy>Kat</cp:lastModifiedBy>
  <cp:revision>22</cp:revision>
  <dcterms:created xsi:type="dcterms:W3CDTF">2013-01-07T20:57:46Z</dcterms:created>
  <dcterms:modified xsi:type="dcterms:W3CDTF">2013-01-11T13:39:40Z</dcterms:modified>
</cp:coreProperties>
</file>