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0DD387-900C-4333-B46D-0F78150B2860}"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985A-1D90-4156-BA1C-EAA6AC4B87C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DD387-900C-4333-B46D-0F78150B2860}"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985A-1D90-4156-BA1C-EAA6AC4B87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0DD387-900C-4333-B46D-0F78150B2860}"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985A-1D90-4156-BA1C-EAA6AC4B87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DD387-900C-4333-B46D-0F78150B2860}"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985A-1D90-4156-BA1C-EAA6AC4B87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0DD387-900C-4333-B46D-0F78150B2860}"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F985A-1D90-4156-BA1C-EAA6AC4B87C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0DD387-900C-4333-B46D-0F78150B2860}" type="datetimeFigureOut">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F985A-1D90-4156-BA1C-EAA6AC4B87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0DD387-900C-4333-B46D-0F78150B2860}" type="datetimeFigureOut">
              <a:rPr lang="en-US" smtClean="0"/>
              <a:t>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F985A-1D90-4156-BA1C-EAA6AC4B87C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0DD387-900C-4333-B46D-0F78150B2860}" type="datetimeFigureOut">
              <a:rPr lang="en-US" smtClean="0"/>
              <a:t>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6F985A-1D90-4156-BA1C-EAA6AC4B87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DD387-900C-4333-B46D-0F78150B2860}" type="datetimeFigureOut">
              <a:rPr lang="en-US" smtClean="0"/>
              <a:t>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6F985A-1D90-4156-BA1C-EAA6AC4B87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DD387-900C-4333-B46D-0F78150B2860}" type="datetimeFigureOut">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F985A-1D90-4156-BA1C-EAA6AC4B87C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DD387-900C-4333-B46D-0F78150B2860}" type="datetimeFigureOut">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F985A-1D90-4156-BA1C-EAA6AC4B87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10DD387-900C-4333-B46D-0F78150B2860}" type="datetimeFigureOut">
              <a:rPr lang="en-US" smtClean="0"/>
              <a:t>2/3/2013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B6F985A-1D90-4156-BA1C-EAA6AC4B87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law2.umkc.edu/faculty/projects/ftrials/salem/SAL_CR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333749"/>
            <a:ext cx="2257425" cy="35242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a.media-imdb.com/images/M/MV5BMjE3OTc3NzUzN15BMl5BanBnXkFtZTcwODQyMjYyMQ@@._V1_SY317_CR4,0,214,317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3581400"/>
            <a:ext cx="2209800" cy="327339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laurenwood.wikispaces.com/file/view/crucible.jpg/46809817/crucibl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
            <a:ext cx="5027079" cy="33337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livingbehindthegates.files.wordpress.com/2012/02/crucibleaccuse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333749"/>
            <a:ext cx="4695825" cy="352425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encrypted-tbn2.gstatic.com/images?q=tbn:ANd9GcQ8ypODMq1_AKRjLLr36lmaOJ5-qCnjCBZ_yZi8rxp97hwH9ur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0"/>
            <a:ext cx="2661851" cy="358140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xenia.k12.oh.us/xhs/mediac/portals/crucible.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3433" y="1"/>
            <a:ext cx="2700568"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954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Arthur Miller</a:t>
            </a:r>
            <a:endParaRPr lang="en-US" dirty="0"/>
          </a:p>
        </p:txBody>
      </p:sp>
      <p:sp>
        <p:nvSpPr>
          <p:cNvPr id="3" name="Content Placeholder 2"/>
          <p:cNvSpPr>
            <a:spLocks noGrp="1"/>
          </p:cNvSpPr>
          <p:nvPr>
            <p:ph idx="1"/>
          </p:nvPr>
        </p:nvSpPr>
        <p:spPr>
          <a:xfrm>
            <a:off x="304800" y="1600200"/>
            <a:ext cx="8610600" cy="5029200"/>
          </a:xfrm>
        </p:spPr>
        <p:txBody>
          <a:bodyPr>
            <a:normAutofit/>
          </a:bodyPr>
          <a:lstStyle/>
          <a:p>
            <a:r>
              <a:rPr lang="en-US" dirty="0" smtClean="0"/>
              <a:t>Born October 17, 1915, in Harlem</a:t>
            </a:r>
            <a:r>
              <a:rPr lang="en-US" dirty="0"/>
              <a:t>, New York </a:t>
            </a:r>
            <a:r>
              <a:rPr lang="en-US" dirty="0" smtClean="0"/>
              <a:t/>
            </a:r>
            <a:br>
              <a:rPr lang="en-US" dirty="0" smtClean="0"/>
            </a:br>
            <a:endParaRPr lang="en-US" dirty="0" smtClean="0"/>
          </a:p>
          <a:p>
            <a:r>
              <a:rPr lang="en-US" dirty="0" smtClean="0"/>
              <a:t>Attended the University </a:t>
            </a:r>
            <a:r>
              <a:rPr lang="en-US" dirty="0"/>
              <a:t>of </a:t>
            </a:r>
            <a:r>
              <a:rPr lang="en-US" dirty="0" smtClean="0"/>
              <a:t>Michigan</a:t>
            </a:r>
            <a:br>
              <a:rPr lang="en-US" dirty="0" smtClean="0"/>
            </a:br>
            <a:endParaRPr lang="en-US" i="1" dirty="0" smtClean="0"/>
          </a:p>
          <a:p>
            <a:r>
              <a:rPr lang="en-US" dirty="0" smtClean="0"/>
              <a:t>Wife: Marilyn Monroe </a:t>
            </a:r>
          </a:p>
          <a:p>
            <a:pPr lvl="1"/>
            <a:r>
              <a:rPr lang="en-US" dirty="0" smtClean="0"/>
              <a:t>Sadly, it did not last – he was married a total of 3 times (Monroe was wife #2)</a:t>
            </a:r>
            <a:br>
              <a:rPr lang="en-US" dirty="0" smtClean="0"/>
            </a:br>
            <a:endParaRPr lang="en-US" dirty="0" smtClean="0"/>
          </a:p>
          <a:p>
            <a:r>
              <a:rPr lang="en-US" dirty="0" smtClean="0"/>
              <a:t>No More (Upper East Side) Manhattan, Hello Brooklyn</a:t>
            </a:r>
          </a:p>
          <a:p>
            <a:pPr lvl="1"/>
            <a:r>
              <a:rPr lang="en-US" dirty="0" smtClean="0"/>
              <a:t>Family </a:t>
            </a:r>
            <a:r>
              <a:rPr lang="en-US" u="sng" dirty="0" smtClean="0"/>
              <a:t>was</a:t>
            </a:r>
            <a:r>
              <a:rPr lang="en-US" dirty="0" smtClean="0"/>
              <a:t> wealthy, but nearly lost everything in the stock market crash in 1929. </a:t>
            </a:r>
            <a:br>
              <a:rPr lang="en-US" dirty="0" smtClean="0"/>
            </a:br>
            <a:endParaRPr lang="en-US" dirty="0" smtClean="0"/>
          </a:p>
          <a:p>
            <a:r>
              <a:rPr lang="en-US" dirty="0"/>
              <a:t>Died: February 10, 2005 (89 years old</a:t>
            </a:r>
            <a:r>
              <a:rPr lang="en-US" dirty="0" smtClean="0"/>
              <a:t>)</a:t>
            </a:r>
          </a:p>
          <a:p>
            <a:pPr marL="365760" lvl="1" indent="0">
              <a:buNone/>
            </a:pPr>
            <a:endParaRPr lang="en-US" dirty="0" smtClean="0"/>
          </a:p>
        </p:txBody>
      </p:sp>
    </p:spTree>
    <p:extLst>
      <p:ext uri="{BB962C8B-B14F-4D97-AF65-F5344CB8AC3E}">
        <p14:creationId xmlns:p14="http://schemas.microsoft.com/office/powerpoint/2010/main" val="2307328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Plays</a:t>
            </a:r>
            <a:endParaRPr lang="en-US" dirty="0"/>
          </a:p>
        </p:txBody>
      </p:sp>
      <p:sp>
        <p:nvSpPr>
          <p:cNvPr id="2" name="Content Placeholder 1"/>
          <p:cNvSpPr>
            <a:spLocks noGrp="1"/>
          </p:cNvSpPr>
          <p:nvPr>
            <p:ph idx="1"/>
          </p:nvPr>
        </p:nvSpPr>
        <p:spPr>
          <a:xfrm>
            <a:off x="152400" y="1524000"/>
            <a:ext cx="8915400" cy="4572000"/>
          </a:xfrm>
        </p:spPr>
        <p:txBody>
          <a:bodyPr/>
          <a:lstStyle/>
          <a:p>
            <a:r>
              <a:rPr lang="en-US" i="1" dirty="0"/>
              <a:t>All My Sons</a:t>
            </a:r>
            <a:r>
              <a:rPr lang="en-US" dirty="0"/>
              <a:t> </a:t>
            </a:r>
            <a:r>
              <a:rPr lang="en-US" dirty="0" smtClean="0"/>
              <a:t>(1946</a:t>
            </a:r>
            <a:r>
              <a:rPr lang="en-US" dirty="0"/>
              <a:t>)</a:t>
            </a:r>
          </a:p>
          <a:p>
            <a:pPr lvl="1"/>
            <a:r>
              <a:rPr lang="en-US" dirty="0"/>
              <a:t>Won a spiffy </a:t>
            </a:r>
            <a:r>
              <a:rPr lang="en-US" i="1" dirty="0"/>
              <a:t>Tony Award</a:t>
            </a:r>
            <a:r>
              <a:rPr lang="en-US" dirty="0"/>
              <a:t> for Best </a:t>
            </a:r>
            <a:r>
              <a:rPr lang="en-US" dirty="0" smtClean="0"/>
              <a:t>Author</a:t>
            </a:r>
            <a:br>
              <a:rPr lang="en-US" dirty="0" smtClean="0"/>
            </a:br>
            <a:endParaRPr lang="en-US" dirty="0"/>
          </a:p>
          <a:p>
            <a:r>
              <a:rPr lang="en-US" i="1" dirty="0" smtClean="0"/>
              <a:t>Death </a:t>
            </a:r>
            <a:r>
              <a:rPr lang="en-US" i="1" dirty="0"/>
              <a:t>of a Salesman</a:t>
            </a:r>
            <a:r>
              <a:rPr lang="en-US" dirty="0"/>
              <a:t> </a:t>
            </a:r>
            <a:r>
              <a:rPr lang="en-US" dirty="0" smtClean="0"/>
              <a:t>(1949)</a:t>
            </a:r>
          </a:p>
          <a:p>
            <a:pPr lvl="1"/>
            <a:r>
              <a:rPr lang="en-US" dirty="0" smtClean="0"/>
              <a:t>He wrote it in just one day!</a:t>
            </a:r>
          </a:p>
          <a:p>
            <a:pPr lvl="1"/>
            <a:r>
              <a:rPr lang="en-US" dirty="0" smtClean="0"/>
              <a:t>Another spiffy </a:t>
            </a:r>
            <a:r>
              <a:rPr lang="en-US" i="1" dirty="0" smtClean="0"/>
              <a:t>Tony Award</a:t>
            </a:r>
            <a:r>
              <a:rPr lang="en-US" dirty="0" smtClean="0"/>
              <a:t> as well as a Pulitzer Prize and a New York Drama’s Circle Critic’s Award</a:t>
            </a:r>
            <a:br>
              <a:rPr lang="en-US" dirty="0" smtClean="0"/>
            </a:br>
            <a:endParaRPr lang="en-US" dirty="0" smtClean="0"/>
          </a:p>
          <a:p>
            <a:r>
              <a:rPr lang="en-US" i="1" dirty="0" smtClean="0"/>
              <a:t>The Crucible</a:t>
            </a:r>
            <a:r>
              <a:rPr lang="en-US" dirty="0" smtClean="0"/>
              <a:t> (1956)</a:t>
            </a:r>
            <a:endParaRPr lang="en-US" i="1" dirty="0" smtClean="0"/>
          </a:p>
          <a:p>
            <a:pPr lvl="1"/>
            <a:r>
              <a:rPr lang="en-US" dirty="0" smtClean="0"/>
              <a:t>Another spiffy </a:t>
            </a:r>
            <a:r>
              <a:rPr lang="en-US" i="1" dirty="0" smtClean="0"/>
              <a:t>Tony Award</a:t>
            </a:r>
            <a:r>
              <a:rPr lang="en-US" dirty="0" smtClean="0"/>
              <a:t>, this time for Best Play</a:t>
            </a:r>
            <a:endParaRPr lang="en-US" dirty="0"/>
          </a:p>
          <a:p>
            <a:endParaRPr lang="en-US" dirty="0"/>
          </a:p>
        </p:txBody>
      </p:sp>
    </p:spTree>
    <p:extLst>
      <p:ext uri="{BB962C8B-B14F-4D97-AF65-F5344CB8AC3E}">
        <p14:creationId xmlns:p14="http://schemas.microsoft.com/office/powerpoint/2010/main" val="27790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Interestingly…</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Miller’s Wife # 3 was an Austrian photographer, </a:t>
            </a:r>
            <a:r>
              <a:rPr lang="en-US" dirty="0" err="1" smtClean="0"/>
              <a:t>Inge</a:t>
            </a:r>
            <a:r>
              <a:rPr lang="en-US" dirty="0" smtClean="0"/>
              <a:t> </a:t>
            </a:r>
            <a:r>
              <a:rPr lang="en-US" dirty="0" err="1" smtClean="0"/>
              <a:t>Morath</a:t>
            </a:r>
            <a:r>
              <a:rPr lang="en-US" dirty="0" smtClean="0"/>
              <a:t>.  They had two children, Rebecca and Daniel.</a:t>
            </a:r>
            <a:br>
              <a:rPr lang="en-US" dirty="0" smtClean="0"/>
            </a:br>
            <a:endParaRPr lang="en-US" dirty="0" smtClean="0"/>
          </a:p>
          <a:p>
            <a:r>
              <a:rPr lang="en-US" dirty="0" smtClean="0"/>
              <a:t>Unfortunately, Daniel had Down’s Syndrome and was ostracized by Miller for quite some time. </a:t>
            </a:r>
            <a:br>
              <a:rPr lang="en-US" dirty="0" smtClean="0"/>
            </a:br>
            <a:endParaRPr lang="en-US" dirty="0" smtClean="0"/>
          </a:p>
          <a:p>
            <a:r>
              <a:rPr lang="en-US" dirty="0" smtClean="0"/>
              <a:t>Oh, have you heard of an actor by the name of Daniel Day-Lewis?  He played Lincoln in a recent movie…he also played John Proctor in the 1996 film.</a:t>
            </a:r>
            <a:br>
              <a:rPr lang="en-US" dirty="0" smtClean="0"/>
            </a:br>
            <a:endParaRPr lang="en-US" dirty="0" smtClean="0"/>
          </a:p>
          <a:p>
            <a:r>
              <a:rPr lang="en-US" dirty="0" smtClean="0"/>
              <a:t>PS: Daniel Day-Lewis was married to Rebecca.  Yup, he’s the guy who played Lincoln is the son-in-law of the guy who wrote </a:t>
            </a:r>
            <a:r>
              <a:rPr lang="en-US" i="1" dirty="0" smtClean="0"/>
              <a:t>The Crucible</a:t>
            </a:r>
            <a:r>
              <a:rPr lang="en-US" dirty="0" smtClean="0"/>
              <a:t>.  And he acted in his father-in-law’s play when it became a movie.</a:t>
            </a:r>
          </a:p>
          <a:p>
            <a:endParaRPr lang="en-US" dirty="0"/>
          </a:p>
        </p:txBody>
      </p:sp>
    </p:spTree>
    <p:extLst>
      <p:ext uri="{BB962C8B-B14F-4D97-AF65-F5344CB8AC3E}">
        <p14:creationId xmlns:p14="http://schemas.microsoft.com/office/powerpoint/2010/main" val="213182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Speaking of the movie…</a:t>
            </a:r>
            <a:endParaRPr lang="en-US" dirty="0"/>
          </a:p>
        </p:txBody>
      </p:sp>
      <p:sp>
        <p:nvSpPr>
          <p:cNvPr id="3" name="Content Placeholder 2"/>
          <p:cNvSpPr>
            <a:spLocks noGrp="1"/>
          </p:cNvSpPr>
          <p:nvPr>
            <p:ph idx="1"/>
          </p:nvPr>
        </p:nvSpPr>
        <p:spPr/>
        <p:txBody>
          <a:bodyPr/>
          <a:lstStyle/>
          <a:p>
            <a:r>
              <a:rPr lang="en-US" dirty="0" smtClean="0"/>
              <a:t>The movie stars Daniel Day-Lewis and </a:t>
            </a:r>
            <a:r>
              <a:rPr lang="en-US" dirty="0" err="1" smtClean="0"/>
              <a:t>Winoa</a:t>
            </a:r>
            <a:r>
              <a:rPr lang="en-US" dirty="0" smtClean="0"/>
              <a:t> Ryder.</a:t>
            </a:r>
            <a:br>
              <a:rPr lang="en-US" dirty="0" smtClean="0"/>
            </a:br>
            <a:endParaRPr lang="en-US" dirty="0" smtClean="0"/>
          </a:p>
          <a:p>
            <a:r>
              <a:rPr lang="en-US" dirty="0" smtClean="0"/>
              <a:t>It was released in 1996 and it is very close to the written play.</a:t>
            </a:r>
            <a:br>
              <a:rPr lang="en-US" dirty="0" smtClean="0"/>
            </a:br>
            <a:endParaRPr lang="en-US" dirty="0" smtClean="0"/>
          </a:p>
          <a:p>
            <a:r>
              <a:rPr lang="en-US" dirty="0" smtClean="0"/>
              <a:t>WOW! The screenplay is virtually the same as the play?  How can this be?  They cut so much from the </a:t>
            </a:r>
            <a:r>
              <a:rPr lang="en-US" i="1" dirty="0" smtClean="0"/>
              <a:t>Harry Potter</a:t>
            </a:r>
            <a:r>
              <a:rPr lang="en-US" dirty="0"/>
              <a:t> </a:t>
            </a:r>
            <a:r>
              <a:rPr lang="en-US" dirty="0" smtClean="0"/>
              <a:t>books...</a:t>
            </a:r>
            <a:br>
              <a:rPr lang="en-US" dirty="0" smtClean="0"/>
            </a:br>
            <a:endParaRPr lang="en-US" dirty="0" smtClean="0"/>
          </a:p>
          <a:p>
            <a:r>
              <a:rPr lang="en-US" dirty="0" smtClean="0"/>
              <a:t>It’s because…Miller wrote the screenplay!  He adapted his own play for the big screen.</a:t>
            </a:r>
            <a:endParaRPr lang="en-US" dirty="0"/>
          </a:p>
        </p:txBody>
      </p:sp>
    </p:spTree>
    <p:extLst>
      <p:ext uri="{BB962C8B-B14F-4D97-AF65-F5344CB8AC3E}">
        <p14:creationId xmlns:p14="http://schemas.microsoft.com/office/powerpoint/2010/main" val="8909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Atmosphere of Salem in 1692</a:t>
            </a:r>
            <a:endParaRPr lang="en-US" dirty="0"/>
          </a:p>
        </p:txBody>
      </p:sp>
      <p:sp>
        <p:nvSpPr>
          <p:cNvPr id="3" name="Content Placeholder 2"/>
          <p:cNvSpPr>
            <a:spLocks noGrp="1"/>
          </p:cNvSpPr>
          <p:nvPr>
            <p:ph idx="1"/>
          </p:nvPr>
        </p:nvSpPr>
        <p:spPr>
          <a:xfrm>
            <a:off x="457200" y="1600200"/>
            <a:ext cx="8229600" cy="5181600"/>
          </a:xfrm>
        </p:spPr>
        <p:txBody>
          <a:bodyPr>
            <a:normAutofit lnSpcReduction="10000"/>
          </a:bodyPr>
          <a:lstStyle/>
          <a:p>
            <a:r>
              <a:rPr lang="en-US" dirty="0" smtClean="0"/>
              <a:t>People feared what they did not know – and the Puritans took solace in religion.  Religion gave them the structure and strength to survive in a harsh environment.</a:t>
            </a:r>
            <a:br>
              <a:rPr lang="en-US" dirty="0" smtClean="0"/>
            </a:br>
            <a:endParaRPr lang="en-US" dirty="0" smtClean="0"/>
          </a:p>
          <a:p>
            <a:r>
              <a:rPr lang="en-US" dirty="0" smtClean="0"/>
              <a:t>The Puritans did not understand the native cultures of the slaves they had (one slave mentioned in the play is from Barbados) so they did what many cultures did with the unknown – they condemned it and everyone who believed in it.</a:t>
            </a:r>
            <a:br>
              <a:rPr lang="en-US" dirty="0" smtClean="0"/>
            </a:br>
            <a:endParaRPr lang="en-US" dirty="0" smtClean="0"/>
          </a:p>
          <a:p>
            <a:r>
              <a:rPr lang="en-US" dirty="0" smtClean="0"/>
              <a:t>There was very little the Puritans could control – they could not control the weather, the Native Americans, spread of disease, etc.  If they didn’t have an answer for it, it was deemed to be witchcraft and thus, punishable by death.</a:t>
            </a:r>
            <a:endParaRPr lang="en-US" dirty="0"/>
          </a:p>
        </p:txBody>
      </p:sp>
    </p:spTree>
    <p:extLst>
      <p:ext uri="{BB962C8B-B14F-4D97-AF65-F5344CB8AC3E}">
        <p14:creationId xmlns:p14="http://schemas.microsoft.com/office/powerpoint/2010/main" val="61933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Political Atmosphere of 1950s</a:t>
            </a:r>
            <a:endParaRPr lang="en-US" dirty="0"/>
          </a:p>
        </p:txBody>
      </p:sp>
      <p:sp>
        <p:nvSpPr>
          <p:cNvPr id="3" name="Content Placeholder 2"/>
          <p:cNvSpPr>
            <a:spLocks noGrp="1"/>
          </p:cNvSpPr>
          <p:nvPr>
            <p:ph idx="1"/>
          </p:nvPr>
        </p:nvSpPr>
        <p:spPr/>
        <p:txBody>
          <a:bodyPr/>
          <a:lstStyle/>
          <a:p>
            <a:r>
              <a:rPr lang="en-US" dirty="0" smtClean="0"/>
              <a:t>McCarthyism was prominent </a:t>
            </a:r>
          </a:p>
          <a:p>
            <a:pPr lvl="1"/>
            <a:r>
              <a:rPr lang="en-US" dirty="0" smtClean="0"/>
              <a:t>Sen. Joseph McCarthy was making threats of disloyalty in order to keep his own power</a:t>
            </a:r>
          </a:p>
          <a:p>
            <a:pPr lvl="1"/>
            <a:r>
              <a:rPr lang="en-US" dirty="0" smtClean="0"/>
              <a:t>Fear of communism led to mass hysteria and eventually, fear by all.</a:t>
            </a:r>
            <a:br>
              <a:rPr lang="en-US" dirty="0" smtClean="0"/>
            </a:br>
            <a:endParaRPr lang="en-US" dirty="0" smtClean="0"/>
          </a:p>
          <a:p>
            <a:r>
              <a:rPr lang="en-US" dirty="0" smtClean="0"/>
              <a:t>Miller saw the political atmosphere was strikingly similar to that of the Salem Witch Trials.  So, he wrote a play about the Salem Witch Trials that was really taking a stab at McCarthyism and the political atmosphere of the 1950s.  </a:t>
            </a:r>
            <a:br>
              <a:rPr lang="en-US" dirty="0" smtClean="0"/>
            </a:br>
            <a:endParaRPr lang="en-US" dirty="0" smtClean="0"/>
          </a:p>
          <a:p>
            <a:r>
              <a:rPr lang="en-US" dirty="0" smtClean="0"/>
              <a:t>Shall we say, allegory?</a:t>
            </a:r>
            <a:endParaRPr lang="en-US" dirty="0"/>
          </a:p>
        </p:txBody>
      </p:sp>
    </p:spTree>
    <p:extLst>
      <p:ext uri="{BB962C8B-B14F-4D97-AF65-F5344CB8AC3E}">
        <p14:creationId xmlns:p14="http://schemas.microsoft.com/office/powerpoint/2010/main" val="56512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Creative Non-Fiction</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All the people in </a:t>
            </a:r>
            <a:r>
              <a:rPr lang="en-US" i="1" dirty="0" smtClean="0"/>
              <a:t>The Crucible</a:t>
            </a:r>
            <a:r>
              <a:rPr lang="en-US" dirty="0" smtClean="0"/>
              <a:t> really did exist.  We will be researching them later this week.</a:t>
            </a:r>
          </a:p>
          <a:p>
            <a:endParaRPr lang="en-US" dirty="0"/>
          </a:p>
          <a:p>
            <a:r>
              <a:rPr lang="en-US" dirty="0" smtClean="0"/>
              <a:t>Miller drew upon real life and real people for a work of fiction.  The dialogue is fiction – Miller invented that.  However, the trials, the hangings, the deaths, they are all very real.</a:t>
            </a:r>
          </a:p>
          <a:p>
            <a:endParaRPr lang="en-US" dirty="0"/>
          </a:p>
          <a:p>
            <a:r>
              <a:rPr lang="en-US" dirty="0" smtClean="0"/>
              <a:t>We will be exploring the source material that Miller drew upon for his work of creative non-fiction (Technically, it is fiction because parts are fabricated.  However, I want you to see and understand this “grey area” between fiction and non-fiction.</a:t>
            </a:r>
          </a:p>
        </p:txBody>
      </p:sp>
    </p:spTree>
    <p:extLst>
      <p:ext uri="{BB962C8B-B14F-4D97-AF65-F5344CB8AC3E}">
        <p14:creationId xmlns:p14="http://schemas.microsoft.com/office/powerpoint/2010/main" val="195374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For Thought…</a:t>
            </a:r>
            <a:endParaRPr lang="en-US" dirty="0"/>
          </a:p>
        </p:txBody>
      </p:sp>
      <p:sp>
        <p:nvSpPr>
          <p:cNvPr id="3" name="Content Placeholder 2"/>
          <p:cNvSpPr>
            <a:spLocks noGrp="1"/>
          </p:cNvSpPr>
          <p:nvPr>
            <p:ph idx="1"/>
          </p:nvPr>
        </p:nvSpPr>
        <p:spPr/>
        <p:txBody>
          <a:bodyPr>
            <a:normAutofit/>
          </a:bodyPr>
          <a:lstStyle/>
          <a:p>
            <a:r>
              <a:rPr lang="en-US" dirty="0" smtClean="0"/>
              <a:t>“Salem” is the last five letter of Jerusalem. Coincidence?</a:t>
            </a:r>
          </a:p>
          <a:p>
            <a:endParaRPr lang="en-US" dirty="0" smtClean="0"/>
          </a:p>
          <a:p>
            <a:r>
              <a:rPr lang="en-US" dirty="0" smtClean="0"/>
              <a:t>Why do the adult men (the court) believe these young girls over well-respected men?</a:t>
            </a:r>
          </a:p>
          <a:p>
            <a:endParaRPr lang="en-US" dirty="0"/>
          </a:p>
          <a:p>
            <a:r>
              <a:rPr lang="en-US" dirty="0" smtClean="0"/>
              <a:t>Are the accused condemned before the trial even starts?  </a:t>
            </a:r>
          </a:p>
          <a:p>
            <a:endParaRPr lang="en-US" dirty="0"/>
          </a:p>
          <a:p>
            <a:pPr lvl="0"/>
            <a:r>
              <a:rPr lang="en-US" dirty="0"/>
              <a:t>Why do we associate forests with the dark magic?  Take Harry Potter, for instance, the forest around Hogwarts was full of dark magic.  Bad things happened in fairy tales to those who went into the forest.</a:t>
            </a:r>
          </a:p>
          <a:p>
            <a:endParaRPr lang="en-US" dirty="0"/>
          </a:p>
        </p:txBody>
      </p:sp>
    </p:spTree>
    <p:extLst>
      <p:ext uri="{BB962C8B-B14F-4D97-AF65-F5344CB8AC3E}">
        <p14:creationId xmlns:p14="http://schemas.microsoft.com/office/powerpoint/2010/main" val="24712848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112</TotalTime>
  <Words>334</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PowerPoint Presentation</vt:lpstr>
      <vt:lpstr>Arthur Miller</vt:lpstr>
      <vt:lpstr>Plays</vt:lpstr>
      <vt:lpstr>Interestingly…</vt:lpstr>
      <vt:lpstr>Speaking of the movie…</vt:lpstr>
      <vt:lpstr>Political Atmosphere of Salem in 1692</vt:lpstr>
      <vt:lpstr>The Political Atmosphere of 1950s</vt:lpstr>
      <vt:lpstr>Genre: Creative Non-Fiction</vt:lpstr>
      <vt:lpstr>Food For Thought…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 Davis</dc:creator>
  <cp:lastModifiedBy>Kat Davis</cp:lastModifiedBy>
  <cp:revision>10</cp:revision>
  <dcterms:created xsi:type="dcterms:W3CDTF">2013-02-04T02:40:15Z</dcterms:created>
  <dcterms:modified xsi:type="dcterms:W3CDTF">2013-02-04T04:33:05Z</dcterms:modified>
</cp:coreProperties>
</file>