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64" r:id="rId5"/>
    <p:sldId id="258" r:id="rId6"/>
    <p:sldId id="259" r:id="rId7"/>
    <p:sldId id="260" r:id="rId8"/>
    <p:sldId id="261" r:id="rId9"/>
    <p:sldId id="265"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69" name="Group 97"/>
          <p:cNvGrpSpPr>
            <a:grpSpLocks/>
          </p:cNvGrpSpPr>
          <p:nvPr/>
        </p:nvGrpSpPr>
        <p:grpSpPr bwMode="auto">
          <a:xfrm>
            <a:off x="-25400" y="0"/>
            <a:ext cx="9163050" cy="7027863"/>
            <a:chOff x="-16" y="0"/>
            <a:chExt cx="5772" cy="4427"/>
          </a:xfrm>
        </p:grpSpPr>
        <p:grpSp>
          <p:nvGrpSpPr>
            <p:cNvPr id="3170" name="Group 98"/>
            <p:cNvGrpSpPr>
              <a:grpSpLocks/>
            </p:cNvGrpSpPr>
            <p:nvPr userDrawn="1"/>
          </p:nvGrpSpPr>
          <p:grpSpPr bwMode="auto">
            <a:xfrm>
              <a:off x="-16" y="0"/>
              <a:ext cx="5771" cy="4427"/>
              <a:chOff x="-14" y="-3"/>
              <a:chExt cx="5771" cy="4427"/>
            </a:xfrm>
          </p:grpSpPr>
          <p:grpSp>
            <p:nvGrpSpPr>
              <p:cNvPr id="3171" name="Group 99"/>
              <p:cNvGrpSpPr>
                <a:grpSpLocks/>
              </p:cNvGrpSpPr>
              <p:nvPr/>
            </p:nvGrpSpPr>
            <p:grpSpPr bwMode="auto">
              <a:xfrm>
                <a:off x="1834" y="-2"/>
                <a:ext cx="209" cy="4316"/>
                <a:chOff x="1834" y="-2"/>
                <a:chExt cx="209" cy="4316"/>
              </a:xfrm>
            </p:grpSpPr>
            <p:sp>
              <p:nvSpPr>
                <p:cNvPr id="3172" name="Freeform 100"/>
                <p:cNvSpPr>
                  <a:spLocks/>
                </p:cNvSpPr>
                <p:nvPr/>
              </p:nvSpPr>
              <p:spPr bwMode="hidden">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3" name="Freeform 101"/>
                <p:cNvSpPr>
                  <a:spLocks/>
                </p:cNvSpPr>
                <p:nvPr/>
              </p:nvSpPr>
              <p:spPr bwMode="hidden">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4" name="Group 102"/>
              <p:cNvGrpSpPr>
                <a:grpSpLocks/>
              </p:cNvGrpSpPr>
              <p:nvPr/>
            </p:nvGrpSpPr>
            <p:grpSpPr bwMode="auto">
              <a:xfrm flipV="1">
                <a:off x="5312" y="0"/>
                <a:ext cx="321" cy="4318"/>
                <a:chOff x="2971" y="-3"/>
                <a:chExt cx="493" cy="4325"/>
              </a:xfrm>
            </p:grpSpPr>
            <p:sp>
              <p:nvSpPr>
                <p:cNvPr id="3175" name="Freeform 103"/>
                <p:cNvSpPr>
                  <a:spLocks/>
                </p:cNvSpPr>
                <p:nvPr/>
              </p:nvSpPr>
              <p:spPr bwMode="hidden">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 name="Freeform 104"/>
                <p:cNvSpPr>
                  <a:spLocks/>
                </p:cNvSpPr>
                <p:nvPr/>
              </p:nvSpPr>
              <p:spPr bwMode="hidden">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7" name="Group 105"/>
              <p:cNvGrpSpPr>
                <a:grpSpLocks/>
              </p:cNvGrpSpPr>
              <p:nvPr/>
            </p:nvGrpSpPr>
            <p:grpSpPr bwMode="auto">
              <a:xfrm>
                <a:off x="1130" y="1"/>
                <a:ext cx="385" cy="4314"/>
                <a:chOff x="1130" y="1"/>
                <a:chExt cx="385" cy="4308"/>
              </a:xfrm>
            </p:grpSpPr>
            <p:sp>
              <p:nvSpPr>
                <p:cNvPr id="3178" name="Freeform 106"/>
                <p:cNvSpPr>
                  <a:spLocks/>
                </p:cNvSpPr>
                <p:nvPr/>
              </p:nvSpPr>
              <p:spPr bwMode="hidden">
                <a:xfrm>
                  <a:off x="1146" y="1"/>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 name="Freeform 107"/>
                <p:cNvSpPr>
                  <a:spLocks/>
                </p:cNvSpPr>
                <p:nvPr/>
              </p:nvSpPr>
              <p:spPr bwMode="hidden">
                <a:xfrm>
                  <a:off x="1237" y="2174"/>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0" name="Freeform 108"/>
                <p:cNvSpPr>
                  <a:spLocks/>
                </p:cNvSpPr>
                <p:nvPr/>
              </p:nvSpPr>
              <p:spPr bwMode="hidden">
                <a:xfrm>
                  <a:off x="1130" y="2595"/>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1" name="Freeform 109"/>
                <p:cNvSpPr>
                  <a:spLocks/>
                </p:cNvSpPr>
                <p:nvPr/>
              </p:nvSpPr>
              <p:spPr bwMode="hidden">
                <a:xfrm>
                  <a:off x="1255" y="2644"/>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82" name="Group 110"/>
              <p:cNvGrpSpPr>
                <a:grpSpLocks/>
              </p:cNvGrpSpPr>
              <p:nvPr/>
            </p:nvGrpSpPr>
            <p:grpSpPr bwMode="auto">
              <a:xfrm>
                <a:off x="429" y="0"/>
                <a:ext cx="403" cy="4318"/>
                <a:chOff x="429" y="0"/>
                <a:chExt cx="493" cy="4318"/>
              </a:xfrm>
            </p:grpSpPr>
            <p:sp>
              <p:nvSpPr>
                <p:cNvPr id="3183" name="Freeform 111"/>
                <p:cNvSpPr>
                  <a:spLocks/>
                </p:cNvSpPr>
                <p:nvPr/>
              </p:nvSpPr>
              <p:spPr bwMode="hidden">
                <a:xfrm>
                  <a:off x="429" y="0"/>
                  <a:ext cx="493" cy="4316"/>
                </a:xfrm>
                <a:custGeom>
                  <a:avLst/>
                  <a:gdLst>
                    <a:gd name="T0" fmla="*/ 40 w 493"/>
                    <a:gd name="T1" fmla="*/ 0 h 4316"/>
                    <a:gd name="T2" fmla="*/ 44 w 493"/>
                    <a:gd name="T3" fmla="*/ 1104 h 4316"/>
                    <a:gd name="T4" fmla="*/ 6 w 493"/>
                    <a:gd name="T5" fmla="*/ 1845 h 4316"/>
                    <a:gd name="T6" fmla="*/ 6 w 493"/>
                    <a:gd name="T7" fmla="*/ 1982 h 4316"/>
                    <a:gd name="T8" fmla="*/ 20 w 493"/>
                    <a:gd name="T9" fmla="*/ 2024 h 4316"/>
                    <a:gd name="T10" fmla="*/ 24 w 493"/>
                    <a:gd name="T11" fmla="*/ 2068 h 4316"/>
                    <a:gd name="T12" fmla="*/ 6 w 493"/>
                    <a:gd name="T13" fmla="*/ 2119 h 4316"/>
                    <a:gd name="T14" fmla="*/ 6 w 493"/>
                    <a:gd name="T15" fmla="*/ 2210 h 4316"/>
                    <a:gd name="T16" fmla="*/ 28 w 493"/>
                    <a:gd name="T17" fmla="*/ 2464 h 4316"/>
                    <a:gd name="T18" fmla="*/ 24 w 493"/>
                    <a:gd name="T19" fmla="*/ 3044 h 4316"/>
                    <a:gd name="T20" fmla="*/ 28 w 493"/>
                    <a:gd name="T21" fmla="*/ 4316 h 4316"/>
                    <a:gd name="T22" fmla="*/ 80 w 493"/>
                    <a:gd name="T23" fmla="*/ 4312 h 4316"/>
                    <a:gd name="T24" fmla="*/ 88 w 493"/>
                    <a:gd name="T25" fmla="*/ 3288 h 4316"/>
                    <a:gd name="T26" fmla="*/ 84 w 493"/>
                    <a:gd name="T27" fmla="*/ 2416 h 4316"/>
                    <a:gd name="T28" fmla="*/ 60 w 493"/>
                    <a:gd name="T29" fmla="*/ 2208 h 4316"/>
                    <a:gd name="T30" fmla="*/ 92 w 493"/>
                    <a:gd name="T31" fmla="*/ 2100 h 4316"/>
                    <a:gd name="T32" fmla="*/ 240 w 493"/>
                    <a:gd name="T33" fmla="*/ 2084 h 4316"/>
                    <a:gd name="T34" fmla="*/ 384 w 493"/>
                    <a:gd name="T35" fmla="*/ 2084 h 4316"/>
                    <a:gd name="T36" fmla="*/ 428 w 493"/>
                    <a:gd name="T37" fmla="*/ 2128 h 4316"/>
                    <a:gd name="T38" fmla="*/ 424 w 493"/>
                    <a:gd name="T39" fmla="*/ 2236 h 4316"/>
                    <a:gd name="T40" fmla="*/ 420 w 493"/>
                    <a:gd name="T41" fmla="*/ 2344 h 4316"/>
                    <a:gd name="T42" fmla="*/ 408 w 493"/>
                    <a:gd name="T43" fmla="*/ 2496 h 4316"/>
                    <a:gd name="T44" fmla="*/ 395 w 493"/>
                    <a:gd name="T45" fmla="*/ 4313 h 4316"/>
                    <a:gd name="T46" fmla="*/ 476 w 493"/>
                    <a:gd name="T47" fmla="*/ 4310 h 4316"/>
                    <a:gd name="T48" fmla="*/ 459 w 493"/>
                    <a:gd name="T49" fmla="*/ 3614 h 4316"/>
                    <a:gd name="T50" fmla="*/ 468 w 493"/>
                    <a:gd name="T51" fmla="*/ 2472 h 4316"/>
                    <a:gd name="T52" fmla="*/ 493 w 493"/>
                    <a:gd name="T53" fmla="*/ 2165 h 4316"/>
                    <a:gd name="T54" fmla="*/ 468 w 493"/>
                    <a:gd name="T55" fmla="*/ 2048 h 4316"/>
                    <a:gd name="T56" fmla="*/ 487 w 493"/>
                    <a:gd name="T57" fmla="*/ 1982 h 4316"/>
                    <a:gd name="T58" fmla="*/ 487 w 493"/>
                    <a:gd name="T59" fmla="*/ 1800 h 4316"/>
                    <a:gd name="T60" fmla="*/ 456 w 493"/>
                    <a:gd name="T61" fmla="*/ 1024 h 4316"/>
                    <a:gd name="T62" fmla="*/ 468 w 493"/>
                    <a:gd name="T63" fmla="*/ 0 h 4316"/>
                    <a:gd name="T64" fmla="*/ 420 w 493"/>
                    <a:gd name="T65" fmla="*/ 0 h 4316"/>
                    <a:gd name="T66" fmla="*/ 412 w 493"/>
                    <a:gd name="T67" fmla="*/ 524 h 4316"/>
                    <a:gd name="T68" fmla="*/ 404 w 493"/>
                    <a:gd name="T69" fmla="*/ 920 h 4316"/>
                    <a:gd name="T70" fmla="*/ 420 w 493"/>
                    <a:gd name="T71" fmla="*/ 1592 h 4316"/>
                    <a:gd name="T72" fmla="*/ 436 w 493"/>
                    <a:gd name="T73" fmla="*/ 1956 h 4316"/>
                    <a:gd name="T74" fmla="*/ 400 w 493"/>
                    <a:gd name="T75" fmla="*/ 2024 h 4316"/>
                    <a:gd name="T76" fmla="*/ 244 w 493"/>
                    <a:gd name="T77" fmla="*/ 2004 h 4316"/>
                    <a:gd name="T78" fmla="*/ 96 w 493"/>
                    <a:gd name="T79" fmla="*/ 2016 h 4316"/>
                    <a:gd name="T80" fmla="*/ 54 w 493"/>
                    <a:gd name="T81" fmla="*/ 1845 h 4316"/>
                    <a:gd name="T82" fmla="*/ 88 w 493"/>
                    <a:gd name="T83" fmla="*/ 1356 h 4316"/>
                    <a:gd name="T84" fmla="*/ 92 w 493"/>
                    <a:gd name="T85" fmla="*/ 580 h 4316"/>
                    <a:gd name="T86" fmla="*/ 84 w 493"/>
                    <a:gd name="T87" fmla="*/ 0 h 4316"/>
                    <a:gd name="T88" fmla="*/ 40 w 493"/>
                    <a:gd name="T89"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16">
                      <a:moveTo>
                        <a:pt x="40" y="0"/>
                      </a:moveTo>
                      <a:cubicBezTo>
                        <a:pt x="33" y="185"/>
                        <a:pt x="50" y="797"/>
                        <a:pt x="44" y="1104"/>
                      </a:cubicBezTo>
                      <a:cubicBezTo>
                        <a:pt x="38" y="1411"/>
                        <a:pt x="12" y="1699"/>
                        <a:pt x="6" y="1845"/>
                      </a:cubicBezTo>
                      <a:cubicBezTo>
                        <a:pt x="0" y="1991"/>
                        <a:pt x="4" y="1952"/>
                        <a:pt x="6" y="1982"/>
                      </a:cubicBezTo>
                      <a:cubicBezTo>
                        <a:pt x="8" y="2012"/>
                        <a:pt x="17" y="2010"/>
                        <a:pt x="20" y="2024"/>
                      </a:cubicBezTo>
                      <a:cubicBezTo>
                        <a:pt x="23" y="2038"/>
                        <a:pt x="26" y="2052"/>
                        <a:pt x="24" y="2068"/>
                      </a:cubicBezTo>
                      <a:cubicBezTo>
                        <a:pt x="22" y="2084"/>
                        <a:pt x="9" y="2095"/>
                        <a:pt x="6" y="2119"/>
                      </a:cubicBezTo>
                      <a:cubicBezTo>
                        <a:pt x="3" y="2143"/>
                        <a:pt x="2" y="2153"/>
                        <a:pt x="6" y="2210"/>
                      </a:cubicBezTo>
                      <a:cubicBezTo>
                        <a:pt x="10" y="2267"/>
                        <a:pt x="25" y="2325"/>
                        <a:pt x="28" y="2464"/>
                      </a:cubicBezTo>
                      <a:cubicBezTo>
                        <a:pt x="31" y="2603"/>
                        <a:pt x="24" y="2735"/>
                        <a:pt x="24" y="3044"/>
                      </a:cubicBezTo>
                      <a:cubicBezTo>
                        <a:pt x="24" y="3353"/>
                        <a:pt x="19" y="4105"/>
                        <a:pt x="28" y="4316"/>
                      </a:cubicBezTo>
                      <a:lnTo>
                        <a:pt x="80" y="4312"/>
                      </a:lnTo>
                      <a:cubicBezTo>
                        <a:pt x="90" y="4141"/>
                        <a:pt x="87" y="3604"/>
                        <a:pt x="88" y="3288"/>
                      </a:cubicBezTo>
                      <a:cubicBezTo>
                        <a:pt x="89" y="2972"/>
                        <a:pt x="89" y="2596"/>
                        <a:pt x="84" y="2416"/>
                      </a:cubicBezTo>
                      <a:cubicBezTo>
                        <a:pt x="92" y="2340"/>
                        <a:pt x="69" y="2262"/>
                        <a:pt x="60" y="2208"/>
                      </a:cubicBezTo>
                      <a:cubicBezTo>
                        <a:pt x="52" y="2148"/>
                        <a:pt x="48" y="2110"/>
                        <a:pt x="92" y="2100"/>
                      </a:cubicBezTo>
                      <a:cubicBezTo>
                        <a:pt x="134" y="2086"/>
                        <a:pt x="190" y="2081"/>
                        <a:pt x="240" y="2084"/>
                      </a:cubicBezTo>
                      <a:cubicBezTo>
                        <a:pt x="289" y="2081"/>
                        <a:pt x="353" y="2077"/>
                        <a:pt x="384" y="2084"/>
                      </a:cubicBezTo>
                      <a:cubicBezTo>
                        <a:pt x="415" y="2091"/>
                        <a:pt x="421" y="2103"/>
                        <a:pt x="428" y="2128"/>
                      </a:cubicBezTo>
                      <a:cubicBezTo>
                        <a:pt x="435" y="2153"/>
                        <a:pt x="425" y="2200"/>
                        <a:pt x="424" y="2236"/>
                      </a:cubicBezTo>
                      <a:cubicBezTo>
                        <a:pt x="423" y="2272"/>
                        <a:pt x="423" y="2301"/>
                        <a:pt x="420" y="2344"/>
                      </a:cubicBezTo>
                      <a:cubicBezTo>
                        <a:pt x="411" y="2391"/>
                        <a:pt x="412" y="2168"/>
                        <a:pt x="408" y="2496"/>
                      </a:cubicBezTo>
                      <a:cubicBezTo>
                        <a:pt x="404" y="2824"/>
                        <a:pt x="384" y="4011"/>
                        <a:pt x="395" y="4313"/>
                      </a:cubicBezTo>
                      <a:lnTo>
                        <a:pt x="476" y="4310"/>
                      </a:lnTo>
                      <a:cubicBezTo>
                        <a:pt x="486" y="4194"/>
                        <a:pt x="460" y="3920"/>
                        <a:pt x="459" y="3614"/>
                      </a:cubicBezTo>
                      <a:cubicBezTo>
                        <a:pt x="458" y="3308"/>
                        <a:pt x="462" y="2713"/>
                        <a:pt x="468" y="2472"/>
                      </a:cubicBezTo>
                      <a:cubicBezTo>
                        <a:pt x="464" y="2328"/>
                        <a:pt x="493" y="2218"/>
                        <a:pt x="493" y="2165"/>
                      </a:cubicBezTo>
                      <a:cubicBezTo>
                        <a:pt x="493" y="2111"/>
                        <a:pt x="480" y="2100"/>
                        <a:pt x="468" y="2048"/>
                      </a:cubicBezTo>
                      <a:cubicBezTo>
                        <a:pt x="490" y="2027"/>
                        <a:pt x="484" y="2023"/>
                        <a:pt x="487" y="1982"/>
                      </a:cubicBezTo>
                      <a:cubicBezTo>
                        <a:pt x="490" y="1941"/>
                        <a:pt x="492" y="1960"/>
                        <a:pt x="487" y="1800"/>
                      </a:cubicBezTo>
                      <a:cubicBezTo>
                        <a:pt x="482" y="1640"/>
                        <a:pt x="459" y="1324"/>
                        <a:pt x="456" y="1024"/>
                      </a:cubicBezTo>
                      <a:cubicBezTo>
                        <a:pt x="453" y="724"/>
                        <a:pt x="474" y="171"/>
                        <a:pt x="468" y="0"/>
                      </a:cubicBezTo>
                      <a:lnTo>
                        <a:pt x="420" y="0"/>
                      </a:lnTo>
                      <a:cubicBezTo>
                        <a:pt x="411" y="87"/>
                        <a:pt x="415" y="371"/>
                        <a:pt x="412" y="524"/>
                      </a:cubicBezTo>
                      <a:cubicBezTo>
                        <a:pt x="409" y="677"/>
                        <a:pt x="403" y="742"/>
                        <a:pt x="404" y="920"/>
                      </a:cubicBezTo>
                      <a:cubicBezTo>
                        <a:pt x="405" y="1098"/>
                        <a:pt x="415" y="1419"/>
                        <a:pt x="420" y="1592"/>
                      </a:cubicBezTo>
                      <a:cubicBezTo>
                        <a:pt x="425" y="1765"/>
                        <a:pt x="439" y="1884"/>
                        <a:pt x="436" y="1956"/>
                      </a:cubicBezTo>
                      <a:cubicBezTo>
                        <a:pt x="432" y="1980"/>
                        <a:pt x="441" y="2017"/>
                        <a:pt x="400" y="2024"/>
                      </a:cubicBezTo>
                      <a:cubicBezTo>
                        <a:pt x="373" y="2037"/>
                        <a:pt x="295" y="2005"/>
                        <a:pt x="244" y="2004"/>
                      </a:cubicBezTo>
                      <a:cubicBezTo>
                        <a:pt x="193" y="2003"/>
                        <a:pt x="128" y="2042"/>
                        <a:pt x="96" y="2016"/>
                      </a:cubicBezTo>
                      <a:cubicBezTo>
                        <a:pt x="64" y="1990"/>
                        <a:pt x="55" y="1955"/>
                        <a:pt x="54" y="1845"/>
                      </a:cubicBezTo>
                      <a:cubicBezTo>
                        <a:pt x="53" y="1735"/>
                        <a:pt x="82" y="1567"/>
                        <a:pt x="88" y="1356"/>
                      </a:cubicBezTo>
                      <a:cubicBezTo>
                        <a:pt x="94" y="1145"/>
                        <a:pt x="93" y="806"/>
                        <a:pt x="92" y="580"/>
                      </a:cubicBezTo>
                      <a:cubicBezTo>
                        <a:pt x="91" y="354"/>
                        <a:pt x="93" y="97"/>
                        <a:pt x="84" y="0"/>
                      </a:cubicBezTo>
                      <a:lnTo>
                        <a:pt x="40"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4" name="Freeform 112"/>
                <p:cNvSpPr>
                  <a:spLocks/>
                </p:cNvSpPr>
                <p:nvPr/>
              </p:nvSpPr>
              <p:spPr bwMode="hidden">
                <a:xfrm>
                  <a:off x="686" y="2115"/>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85" name="Group 113"/>
              <p:cNvGrpSpPr>
                <a:grpSpLocks/>
              </p:cNvGrpSpPr>
              <p:nvPr/>
            </p:nvGrpSpPr>
            <p:grpSpPr bwMode="auto">
              <a:xfrm flipV="1">
                <a:off x="2866" y="-3"/>
                <a:ext cx="396" cy="4318"/>
                <a:chOff x="2971" y="-3"/>
                <a:chExt cx="493" cy="4325"/>
              </a:xfrm>
            </p:grpSpPr>
            <p:sp>
              <p:nvSpPr>
                <p:cNvPr id="3186" name="Freeform 114"/>
                <p:cNvSpPr>
                  <a:spLocks/>
                </p:cNvSpPr>
                <p:nvPr/>
              </p:nvSpPr>
              <p:spPr bwMode="hidden">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7" name="Freeform 115"/>
                <p:cNvSpPr>
                  <a:spLocks/>
                </p:cNvSpPr>
                <p:nvPr/>
              </p:nvSpPr>
              <p:spPr bwMode="hidden">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88" name="Freeform 116"/>
              <p:cNvSpPr>
                <a:spLocks/>
              </p:cNvSpPr>
              <p:nvPr/>
            </p:nvSpPr>
            <p:spPr bwMode="hidden">
              <a:xfrm rot="2199825" flipH="1">
                <a:off x="2185" y="2464"/>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9" name="Freeform 117"/>
              <p:cNvSpPr>
                <a:spLocks/>
              </p:cNvSpPr>
              <p:nvPr/>
            </p:nvSpPr>
            <p:spPr bwMode="hidden">
              <a:xfrm rot="21428822" flipH="1">
                <a:off x="2294" y="292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0" name="Freeform 118"/>
              <p:cNvSpPr>
                <a:spLocks/>
              </p:cNvSpPr>
              <p:nvPr/>
            </p:nvSpPr>
            <p:spPr bwMode="hidden">
              <a:xfrm>
                <a:off x="3188" y="2454"/>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1" name="Freeform 119"/>
              <p:cNvSpPr>
                <a:spLocks/>
              </p:cNvSpPr>
              <p:nvPr/>
            </p:nvSpPr>
            <p:spPr bwMode="hidden">
              <a:xfrm rot="-744944">
                <a:off x="3295" y="2728"/>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2" name="Freeform 120"/>
              <p:cNvSpPr>
                <a:spLocks/>
              </p:cNvSpPr>
              <p:nvPr/>
            </p:nvSpPr>
            <p:spPr bwMode="hidden">
              <a:xfrm>
                <a:off x="2993" y="2966"/>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93" name="Group 121"/>
              <p:cNvGrpSpPr>
                <a:grpSpLocks/>
              </p:cNvGrpSpPr>
              <p:nvPr/>
            </p:nvGrpSpPr>
            <p:grpSpPr bwMode="auto">
              <a:xfrm>
                <a:off x="2162" y="0"/>
                <a:ext cx="1981" cy="1676"/>
                <a:chOff x="2305" y="2222"/>
                <a:chExt cx="1981" cy="1676"/>
              </a:xfrm>
            </p:grpSpPr>
            <p:sp>
              <p:nvSpPr>
                <p:cNvPr id="3194" name="Freeform 122"/>
                <p:cNvSpPr>
                  <a:spLocks/>
                </p:cNvSpPr>
                <p:nvPr/>
              </p:nvSpPr>
              <p:spPr bwMode="hidden">
                <a:xfrm rot="2199825" flipH="1">
                  <a:off x="2305" y="2232"/>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 name="Freeform 123"/>
                <p:cNvSpPr>
                  <a:spLocks/>
                </p:cNvSpPr>
                <p:nvPr/>
              </p:nvSpPr>
              <p:spPr bwMode="hidden">
                <a:xfrm rot="21428822" flipH="1">
                  <a:off x="2414" y="269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6" name="Freeform 124"/>
                <p:cNvSpPr>
                  <a:spLocks/>
                </p:cNvSpPr>
                <p:nvPr/>
              </p:nvSpPr>
              <p:spPr bwMode="hidden">
                <a:xfrm>
                  <a:off x="3308" y="2222"/>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7" name="Freeform 125"/>
                <p:cNvSpPr>
                  <a:spLocks/>
                </p:cNvSpPr>
                <p:nvPr/>
              </p:nvSpPr>
              <p:spPr bwMode="hidden">
                <a:xfrm rot="-744944">
                  <a:off x="3415" y="249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8" name="Freeform 126"/>
                <p:cNvSpPr>
                  <a:spLocks/>
                </p:cNvSpPr>
                <p:nvPr/>
              </p:nvSpPr>
              <p:spPr bwMode="hidden">
                <a:xfrm>
                  <a:off x="3113" y="273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99" name="Group 127"/>
              <p:cNvGrpSpPr>
                <a:grpSpLocks/>
              </p:cNvGrpSpPr>
              <p:nvPr/>
            </p:nvGrpSpPr>
            <p:grpSpPr bwMode="auto">
              <a:xfrm>
                <a:off x="196" y="1100"/>
                <a:ext cx="2234" cy="1706"/>
                <a:chOff x="196" y="1100"/>
                <a:chExt cx="2234" cy="1706"/>
              </a:xfrm>
            </p:grpSpPr>
            <p:sp>
              <p:nvSpPr>
                <p:cNvPr id="3200" name="Freeform 128"/>
                <p:cNvSpPr>
                  <a:spLocks/>
                </p:cNvSpPr>
                <p:nvPr/>
              </p:nvSpPr>
              <p:spPr bwMode="hidden">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1" name="Freeform 129"/>
                <p:cNvSpPr>
                  <a:spLocks/>
                </p:cNvSpPr>
                <p:nvPr/>
              </p:nvSpPr>
              <p:spPr bwMode="hidden">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2" name="Freeform 130"/>
                <p:cNvSpPr>
                  <a:spLocks/>
                </p:cNvSpPr>
                <p:nvPr/>
              </p:nvSpPr>
              <p:spPr bwMode="hidden">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3" name="Freeform 131"/>
                <p:cNvSpPr>
                  <a:spLocks/>
                </p:cNvSpPr>
                <p:nvPr/>
              </p:nvSpPr>
              <p:spPr bwMode="hidden">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4" name="Freeform 132"/>
                <p:cNvSpPr>
                  <a:spLocks/>
                </p:cNvSpPr>
                <p:nvPr/>
              </p:nvSpPr>
              <p:spPr bwMode="hidden">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05" name="Group 133"/>
              <p:cNvGrpSpPr>
                <a:grpSpLocks/>
              </p:cNvGrpSpPr>
              <p:nvPr/>
            </p:nvGrpSpPr>
            <p:grpSpPr bwMode="auto">
              <a:xfrm>
                <a:off x="4660" y="0"/>
                <a:ext cx="385" cy="4308"/>
                <a:chOff x="4660" y="0"/>
                <a:chExt cx="385" cy="4308"/>
              </a:xfrm>
            </p:grpSpPr>
            <p:sp>
              <p:nvSpPr>
                <p:cNvPr id="3206" name="Freeform 134"/>
                <p:cNvSpPr>
                  <a:spLocks/>
                </p:cNvSpPr>
                <p:nvPr/>
              </p:nvSpPr>
              <p:spPr bwMode="hidden">
                <a:xfrm>
                  <a:off x="4676" y="0"/>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7" name="Freeform 135"/>
                <p:cNvSpPr>
                  <a:spLocks/>
                </p:cNvSpPr>
                <p:nvPr/>
              </p:nvSpPr>
              <p:spPr bwMode="hidden">
                <a:xfrm>
                  <a:off x="4767" y="2173"/>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8" name="Freeform 136"/>
                <p:cNvSpPr>
                  <a:spLocks/>
                </p:cNvSpPr>
                <p:nvPr/>
              </p:nvSpPr>
              <p:spPr bwMode="hidden">
                <a:xfrm>
                  <a:off x="4660" y="2594"/>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9" name="Freeform 137"/>
                <p:cNvSpPr>
                  <a:spLocks/>
                </p:cNvSpPr>
                <p:nvPr/>
              </p:nvSpPr>
              <p:spPr bwMode="hidden">
                <a:xfrm>
                  <a:off x="4785" y="2643"/>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0" name="Group 138"/>
              <p:cNvGrpSpPr>
                <a:grpSpLocks/>
              </p:cNvGrpSpPr>
              <p:nvPr/>
            </p:nvGrpSpPr>
            <p:grpSpPr bwMode="auto">
              <a:xfrm>
                <a:off x="3500" y="0"/>
                <a:ext cx="494" cy="4313"/>
                <a:chOff x="3792" y="-7"/>
                <a:chExt cx="494" cy="4328"/>
              </a:xfrm>
            </p:grpSpPr>
            <p:sp>
              <p:nvSpPr>
                <p:cNvPr id="3211" name="Freeform 139"/>
                <p:cNvSpPr>
                  <a:spLocks/>
                </p:cNvSpPr>
                <p:nvPr/>
              </p:nvSpPr>
              <p:spPr bwMode="hidden">
                <a:xfrm>
                  <a:off x="3792" y="0"/>
                  <a:ext cx="416" cy="4321"/>
                </a:xfrm>
                <a:custGeom>
                  <a:avLst/>
                  <a:gdLst>
                    <a:gd name="T0" fmla="*/ 12 w 416"/>
                    <a:gd name="T1" fmla="*/ 0 h 4321"/>
                    <a:gd name="T2" fmla="*/ 18 w 416"/>
                    <a:gd name="T3" fmla="*/ 406 h 4321"/>
                    <a:gd name="T4" fmla="*/ 3 w 416"/>
                    <a:gd name="T5" fmla="*/ 662 h 4321"/>
                    <a:gd name="T6" fmla="*/ 8 w 416"/>
                    <a:gd name="T7" fmla="*/ 713 h 4321"/>
                    <a:gd name="T8" fmla="*/ 24 w 416"/>
                    <a:gd name="T9" fmla="*/ 740 h 4321"/>
                    <a:gd name="T10" fmla="*/ 42 w 416"/>
                    <a:gd name="T11" fmla="*/ 758 h 4321"/>
                    <a:gd name="T12" fmla="*/ 36 w 416"/>
                    <a:gd name="T13" fmla="*/ 803 h 4321"/>
                    <a:gd name="T14" fmla="*/ 12 w 416"/>
                    <a:gd name="T15" fmla="*/ 824 h 4321"/>
                    <a:gd name="T16" fmla="*/ 0 w 416"/>
                    <a:gd name="T17" fmla="*/ 878 h 4321"/>
                    <a:gd name="T18" fmla="*/ 9 w 416"/>
                    <a:gd name="T19" fmla="*/ 2903 h 4321"/>
                    <a:gd name="T20" fmla="*/ 9 w 416"/>
                    <a:gd name="T21" fmla="*/ 3276 h 4321"/>
                    <a:gd name="T22" fmla="*/ 16 w 416"/>
                    <a:gd name="T23" fmla="*/ 3330 h 4321"/>
                    <a:gd name="T24" fmla="*/ 42 w 416"/>
                    <a:gd name="T25" fmla="*/ 3354 h 4321"/>
                    <a:gd name="T26" fmla="*/ 51 w 416"/>
                    <a:gd name="T27" fmla="*/ 3390 h 4321"/>
                    <a:gd name="T28" fmla="*/ 39 w 416"/>
                    <a:gd name="T29" fmla="*/ 3427 h 4321"/>
                    <a:gd name="T30" fmla="*/ 24 w 416"/>
                    <a:gd name="T31" fmla="*/ 3466 h 4321"/>
                    <a:gd name="T32" fmla="*/ 31 w 416"/>
                    <a:gd name="T33" fmla="*/ 4321 h 4321"/>
                    <a:gd name="T34" fmla="*/ 102 w 416"/>
                    <a:gd name="T35" fmla="*/ 4317 h 4321"/>
                    <a:gd name="T36" fmla="*/ 93 w 416"/>
                    <a:gd name="T37" fmla="*/ 3529 h 4321"/>
                    <a:gd name="T38" fmla="*/ 117 w 416"/>
                    <a:gd name="T39" fmla="*/ 3496 h 4321"/>
                    <a:gd name="T40" fmla="*/ 156 w 416"/>
                    <a:gd name="T41" fmla="*/ 3493 h 4321"/>
                    <a:gd name="T42" fmla="*/ 297 w 416"/>
                    <a:gd name="T43" fmla="*/ 3502 h 4321"/>
                    <a:gd name="T44" fmla="*/ 345 w 416"/>
                    <a:gd name="T45" fmla="*/ 3502 h 4321"/>
                    <a:gd name="T46" fmla="*/ 357 w 416"/>
                    <a:gd name="T47" fmla="*/ 3478 h 4321"/>
                    <a:gd name="T48" fmla="*/ 315 w 416"/>
                    <a:gd name="T49" fmla="*/ 3459 h 4321"/>
                    <a:gd name="T50" fmla="*/ 128 w 416"/>
                    <a:gd name="T51" fmla="*/ 3444 h 4321"/>
                    <a:gd name="T52" fmla="*/ 99 w 416"/>
                    <a:gd name="T53" fmla="*/ 3430 h 4321"/>
                    <a:gd name="T54" fmla="*/ 120 w 416"/>
                    <a:gd name="T55" fmla="*/ 3408 h 4321"/>
                    <a:gd name="T56" fmla="*/ 210 w 416"/>
                    <a:gd name="T57" fmla="*/ 3399 h 4321"/>
                    <a:gd name="T58" fmla="*/ 337 w 416"/>
                    <a:gd name="T59" fmla="*/ 3398 h 4321"/>
                    <a:gd name="T60" fmla="*/ 381 w 416"/>
                    <a:gd name="T61" fmla="*/ 3381 h 4321"/>
                    <a:gd name="T62" fmla="*/ 128 w 416"/>
                    <a:gd name="T63" fmla="*/ 3375 h 4321"/>
                    <a:gd name="T64" fmla="*/ 87 w 416"/>
                    <a:gd name="T65" fmla="*/ 3336 h 4321"/>
                    <a:gd name="T66" fmla="*/ 68 w 416"/>
                    <a:gd name="T67" fmla="*/ 3285 h 4321"/>
                    <a:gd name="T68" fmla="*/ 63 w 416"/>
                    <a:gd name="T69" fmla="*/ 1525 h 4321"/>
                    <a:gd name="T70" fmla="*/ 68 w 416"/>
                    <a:gd name="T71" fmla="*/ 885 h 4321"/>
                    <a:gd name="T72" fmla="*/ 84 w 416"/>
                    <a:gd name="T73" fmla="*/ 851 h 4321"/>
                    <a:gd name="T74" fmla="*/ 120 w 416"/>
                    <a:gd name="T75" fmla="*/ 832 h 4321"/>
                    <a:gd name="T76" fmla="*/ 405 w 416"/>
                    <a:gd name="T77" fmla="*/ 825 h 4321"/>
                    <a:gd name="T78" fmla="*/ 405 w 416"/>
                    <a:gd name="T79" fmla="*/ 765 h 4321"/>
                    <a:gd name="T80" fmla="*/ 203 w 416"/>
                    <a:gd name="T81" fmla="*/ 765 h 4321"/>
                    <a:gd name="T82" fmla="*/ 150 w 416"/>
                    <a:gd name="T83" fmla="*/ 752 h 4321"/>
                    <a:gd name="T84" fmla="*/ 105 w 416"/>
                    <a:gd name="T85" fmla="*/ 728 h 4321"/>
                    <a:gd name="T86" fmla="*/ 75 w 416"/>
                    <a:gd name="T87" fmla="*/ 705 h 4321"/>
                    <a:gd name="T88" fmla="*/ 60 w 416"/>
                    <a:gd name="T89" fmla="*/ 645 h 4321"/>
                    <a:gd name="T90" fmla="*/ 81 w 416"/>
                    <a:gd name="T91" fmla="*/ 316 h 4321"/>
                    <a:gd name="T92" fmla="*/ 81 w 416"/>
                    <a:gd name="T93" fmla="*/ 0 h 4321"/>
                    <a:gd name="T94" fmla="*/ 12 w 416"/>
                    <a:gd name="T95" fmla="*/ 0 h 4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6" h="4321">
                      <a:moveTo>
                        <a:pt x="12" y="0"/>
                      </a:moveTo>
                      <a:lnTo>
                        <a:pt x="18" y="406"/>
                      </a:lnTo>
                      <a:lnTo>
                        <a:pt x="3" y="662"/>
                      </a:lnTo>
                      <a:lnTo>
                        <a:pt x="8" y="713"/>
                      </a:lnTo>
                      <a:lnTo>
                        <a:pt x="24" y="740"/>
                      </a:lnTo>
                      <a:lnTo>
                        <a:pt x="42" y="758"/>
                      </a:lnTo>
                      <a:lnTo>
                        <a:pt x="36" y="803"/>
                      </a:lnTo>
                      <a:lnTo>
                        <a:pt x="12" y="824"/>
                      </a:lnTo>
                      <a:lnTo>
                        <a:pt x="0" y="878"/>
                      </a:lnTo>
                      <a:cubicBezTo>
                        <a:pt x="0" y="1224"/>
                        <a:pt x="8" y="2504"/>
                        <a:pt x="9" y="2903"/>
                      </a:cubicBezTo>
                      <a:cubicBezTo>
                        <a:pt x="10" y="3302"/>
                        <a:pt x="8" y="3205"/>
                        <a:pt x="9" y="3276"/>
                      </a:cubicBezTo>
                      <a:lnTo>
                        <a:pt x="16" y="3330"/>
                      </a:lnTo>
                      <a:lnTo>
                        <a:pt x="42" y="3354"/>
                      </a:lnTo>
                      <a:lnTo>
                        <a:pt x="51" y="3390"/>
                      </a:lnTo>
                      <a:lnTo>
                        <a:pt x="39" y="3427"/>
                      </a:lnTo>
                      <a:lnTo>
                        <a:pt x="24" y="3466"/>
                      </a:lnTo>
                      <a:cubicBezTo>
                        <a:pt x="23" y="3615"/>
                        <a:pt x="18" y="4179"/>
                        <a:pt x="31" y="4321"/>
                      </a:cubicBezTo>
                      <a:lnTo>
                        <a:pt x="102" y="4317"/>
                      </a:lnTo>
                      <a:cubicBezTo>
                        <a:pt x="112" y="4185"/>
                        <a:pt x="91" y="3666"/>
                        <a:pt x="93" y="3529"/>
                      </a:cubicBezTo>
                      <a:lnTo>
                        <a:pt x="117" y="3496"/>
                      </a:lnTo>
                      <a:lnTo>
                        <a:pt x="156" y="3493"/>
                      </a:lnTo>
                      <a:cubicBezTo>
                        <a:pt x="186" y="3494"/>
                        <a:pt x="266" y="3501"/>
                        <a:pt x="297" y="3502"/>
                      </a:cubicBezTo>
                      <a:cubicBezTo>
                        <a:pt x="328" y="3503"/>
                        <a:pt x="335" y="3506"/>
                        <a:pt x="345" y="3502"/>
                      </a:cubicBezTo>
                      <a:cubicBezTo>
                        <a:pt x="355" y="3498"/>
                        <a:pt x="362" y="3485"/>
                        <a:pt x="357" y="3478"/>
                      </a:cubicBezTo>
                      <a:cubicBezTo>
                        <a:pt x="352" y="3471"/>
                        <a:pt x="353" y="3465"/>
                        <a:pt x="315" y="3459"/>
                      </a:cubicBezTo>
                      <a:cubicBezTo>
                        <a:pt x="277" y="3453"/>
                        <a:pt x="164" y="3449"/>
                        <a:pt x="128" y="3444"/>
                      </a:cubicBezTo>
                      <a:cubicBezTo>
                        <a:pt x="92" y="3439"/>
                        <a:pt x="100" y="3436"/>
                        <a:pt x="99" y="3430"/>
                      </a:cubicBezTo>
                      <a:cubicBezTo>
                        <a:pt x="98" y="3424"/>
                        <a:pt x="102" y="3413"/>
                        <a:pt x="120" y="3408"/>
                      </a:cubicBezTo>
                      <a:lnTo>
                        <a:pt x="210" y="3399"/>
                      </a:lnTo>
                      <a:cubicBezTo>
                        <a:pt x="246" y="3397"/>
                        <a:pt x="309" y="3401"/>
                        <a:pt x="337" y="3398"/>
                      </a:cubicBezTo>
                      <a:cubicBezTo>
                        <a:pt x="365" y="3395"/>
                        <a:pt x="416" y="3385"/>
                        <a:pt x="381" y="3381"/>
                      </a:cubicBezTo>
                      <a:cubicBezTo>
                        <a:pt x="346" y="3377"/>
                        <a:pt x="177" y="3382"/>
                        <a:pt x="128" y="3375"/>
                      </a:cubicBezTo>
                      <a:lnTo>
                        <a:pt x="87" y="3336"/>
                      </a:lnTo>
                      <a:lnTo>
                        <a:pt x="68" y="3285"/>
                      </a:lnTo>
                      <a:cubicBezTo>
                        <a:pt x="64" y="2983"/>
                        <a:pt x="63" y="1925"/>
                        <a:pt x="63" y="1525"/>
                      </a:cubicBezTo>
                      <a:lnTo>
                        <a:pt x="68" y="885"/>
                      </a:lnTo>
                      <a:lnTo>
                        <a:pt x="84" y="851"/>
                      </a:lnTo>
                      <a:lnTo>
                        <a:pt x="120" y="832"/>
                      </a:lnTo>
                      <a:lnTo>
                        <a:pt x="405" y="825"/>
                      </a:lnTo>
                      <a:lnTo>
                        <a:pt x="405" y="765"/>
                      </a:lnTo>
                      <a:lnTo>
                        <a:pt x="203" y="765"/>
                      </a:lnTo>
                      <a:lnTo>
                        <a:pt x="150" y="752"/>
                      </a:lnTo>
                      <a:lnTo>
                        <a:pt x="105" y="728"/>
                      </a:lnTo>
                      <a:lnTo>
                        <a:pt x="75" y="705"/>
                      </a:lnTo>
                      <a:lnTo>
                        <a:pt x="60" y="645"/>
                      </a:lnTo>
                      <a:lnTo>
                        <a:pt x="81" y="316"/>
                      </a:lnTo>
                      <a:lnTo>
                        <a:pt x="81" y="0"/>
                      </a:lnTo>
                      <a:lnTo>
                        <a:pt x="12" y="0"/>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2" name="Freeform 140"/>
                <p:cNvSpPr>
                  <a:spLocks/>
                </p:cNvSpPr>
                <p:nvPr/>
              </p:nvSpPr>
              <p:spPr bwMode="hidden">
                <a:xfrm>
                  <a:off x="4099" y="-7"/>
                  <a:ext cx="187" cy="4323"/>
                </a:xfrm>
                <a:custGeom>
                  <a:avLst/>
                  <a:gdLst>
                    <a:gd name="T0" fmla="*/ 142 w 187"/>
                    <a:gd name="T1" fmla="*/ 0 h 4323"/>
                    <a:gd name="T2" fmla="*/ 157 w 187"/>
                    <a:gd name="T3" fmla="*/ 658 h 4323"/>
                    <a:gd name="T4" fmla="*/ 142 w 187"/>
                    <a:gd name="T5" fmla="*/ 733 h 4323"/>
                    <a:gd name="T6" fmla="*/ 90 w 187"/>
                    <a:gd name="T7" fmla="*/ 763 h 4323"/>
                    <a:gd name="T8" fmla="*/ 53 w 187"/>
                    <a:gd name="T9" fmla="*/ 792 h 4323"/>
                    <a:gd name="T10" fmla="*/ 83 w 187"/>
                    <a:gd name="T11" fmla="*/ 830 h 4323"/>
                    <a:gd name="T12" fmla="*/ 127 w 187"/>
                    <a:gd name="T13" fmla="*/ 837 h 4323"/>
                    <a:gd name="T14" fmla="*/ 157 w 187"/>
                    <a:gd name="T15" fmla="*/ 875 h 4323"/>
                    <a:gd name="T16" fmla="*/ 157 w 187"/>
                    <a:gd name="T17" fmla="*/ 1152 h 4323"/>
                    <a:gd name="T18" fmla="*/ 135 w 187"/>
                    <a:gd name="T19" fmla="*/ 1466 h 4323"/>
                    <a:gd name="T20" fmla="*/ 135 w 187"/>
                    <a:gd name="T21" fmla="*/ 2573 h 4323"/>
                    <a:gd name="T22" fmla="*/ 165 w 187"/>
                    <a:gd name="T23" fmla="*/ 3037 h 4323"/>
                    <a:gd name="T24" fmla="*/ 180 w 187"/>
                    <a:gd name="T25" fmla="*/ 3298 h 4323"/>
                    <a:gd name="T26" fmla="*/ 142 w 187"/>
                    <a:gd name="T27" fmla="*/ 3418 h 4323"/>
                    <a:gd name="T28" fmla="*/ 150 w 187"/>
                    <a:gd name="T29" fmla="*/ 3463 h 4323"/>
                    <a:gd name="T30" fmla="*/ 172 w 187"/>
                    <a:gd name="T31" fmla="*/ 3523 h 4323"/>
                    <a:gd name="T32" fmla="*/ 187 w 187"/>
                    <a:gd name="T33" fmla="*/ 3807 h 4323"/>
                    <a:gd name="T34" fmla="*/ 187 w 187"/>
                    <a:gd name="T35" fmla="*/ 4323 h 4323"/>
                    <a:gd name="T36" fmla="*/ 120 w 187"/>
                    <a:gd name="T37" fmla="*/ 4316 h 4323"/>
                    <a:gd name="T38" fmla="*/ 105 w 187"/>
                    <a:gd name="T39" fmla="*/ 3605 h 4323"/>
                    <a:gd name="T40" fmla="*/ 68 w 187"/>
                    <a:gd name="T41" fmla="*/ 3463 h 4323"/>
                    <a:gd name="T42" fmla="*/ 83 w 187"/>
                    <a:gd name="T43" fmla="*/ 3381 h 4323"/>
                    <a:gd name="T44" fmla="*/ 127 w 187"/>
                    <a:gd name="T45" fmla="*/ 3313 h 4323"/>
                    <a:gd name="T46" fmla="*/ 98 w 187"/>
                    <a:gd name="T47" fmla="*/ 3081 h 4323"/>
                    <a:gd name="T48" fmla="*/ 83 w 187"/>
                    <a:gd name="T49" fmla="*/ 2573 h 4323"/>
                    <a:gd name="T50" fmla="*/ 83 w 187"/>
                    <a:gd name="T51" fmla="*/ 1825 h 4323"/>
                    <a:gd name="T52" fmla="*/ 75 w 187"/>
                    <a:gd name="T53" fmla="*/ 1264 h 4323"/>
                    <a:gd name="T54" fmla="*/ 83 w 187"/>
                    <a:gd name="T55" fmla="*/ 950 h 4323"/>
                    <a:gd name="T56" fmla="*/ 38 w 187"/>
                    <a:gd name="T57" fmla="*/ 852 h 4323"/>
                    <a:gd name="T58" fmla="*/ 0 w 187"/>
                    <a:gd name="T59" fmla="*/ 807 h 4323"/>
                    <a:gd name="T60" fmla="*/ 75 w 187"/>
                    <a:gd name="T61" fmla="*/ 718 h 4323"/>
                    <a:gd name="T62" fmla="*/ 105 w 187"/>
                    <a:gd name="T63" fmla="*/ 605 h 4323"/>
                    <a:gd name="T64" fmla="*/ 90 w 187"/>
                    <a:gd name="T65" fmla="*/ 119 h 4323"/>
                    <a:gd name="T66" fmla="*/ 75 w 187"/>
                    <a:gd name="T67" fmla="*/ 7 h 4323"/>
                    <a:gd name="T68" fmla="*/ 142 w 187"/>
                    <a:gd name="T69" fmla="*/ 0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7" h="4323">
                      <a:moveTo>
                        <a:pt x="142" y="0"/>
                      </a:moveTo>
                      <a:lnTo>
                        <a:pt x="157" y="658"/>
                      </a:lnTo>
                      <a:lnTo>
                        <a:pt x="142" y="733"/>
                      </a:lnTo>
                      <a:lnTo>
                        <a:pt x="90" y="763"/>
                      </a:lnTo>
                      <a:lnTo>
                        <a:pt x="53" y="792"/>
                      </a:lnTo>
                      <a:lnTo>
                        <a:pt x="83" y="830"/>
                      </a:lnTo>
                      <a:lnTo>
                        <a:pt x="127" y="837"/>
                      </a:lnTo>
                      <a:lnTo>
                        <a:pt x="157" y="875"/>
                      </a:lnTo>
                      <a:lnTo>
                        <a:pt x="157" y="1152"/>
                      </a:lnTo>
                      <a:lnTo>
                        <a:pt x="135" y="1466"/>
                      </a:lnTo>
                      <a:lnTo>
                        <a:pt x="135" y="2573"/>
                      </a:lnTo>
                      <a:lnTo>
                        <a:pt x="165" y="3037"/>
                      </a:lnTo>
                      <a:lnTo>
                        <a:pt x="180" y="3298"/>
                      </a:lnTo>
                      <a:lnTo>
                        <a:pt x="142" y="3418"/>
                      </a:lnTo>
                      <a:lnTo>
                        <a:pt x="150" y="3463"/>
                      </a:lnTo>
                      <a:lnTo>
                        <a:pt x="172" y="3523"/>
                      </a:lnTo>
                      <a:lnTo>
                        <a:pt x="187" y="3807"/>
                      </a:lnTo>
                      <a:lnTo>
                        <a:pt x="187" y="4323"/>
                      </a:lnTo>
                      <a:lnTo>
                        <a:pt x="120" y="4316"/>
                      </a:lnTo>
                      <a:lnTo>
                        <a:pt x="105" y="3605"/>
                      </a:lnTo>
                      <a:lnTo>
                        <a:pt x="68" y="3463"/>
                      </a:lnTo>
                      <a:lnTo>
                        <a:pt x="83" y="3381"/>
                      </a:lnTo>
                      <a:lnTo>
                        <a:pt x="127" y="3313"/>
                      </a:lnTo>
                      <a:lnTo>
                        <a:pt x="98" y="3081"/>
                      </a:lnTo>
                      <a:lnTo>
                        <a:pt x="83" y="2573"/>
                      </a:lnTo>
                      <a:lnTo>
                        <a:pt x="83" y="1825"/>
                      </a:lnTo>
                      <a:lnTo>
                        <a:pt x="75" y="1264"/>
                      </a:lnTo>
                      <a:lnTo>
                        <a:pt x="83" y="950"/>
                      </a:lnTo>
                      <a:lnTo>
                        <a:pt x="38" y="852"/>
                      </a:lnTo>
                      <a:lnTo>
                        <a:pt x="0" y="807"/>
                      </a:lnTo>
                      <a:lnTo>
                        <a:pt x="75" y="718"/>
                      </a:lnTo>
                      <a:lnTo>
                        <a:pt x="105" y="605"/>
                      </a:lnTo>
                      <a:lnTo>
                        <a:pt x="90" y="119"/>
                      </a:lnTo>
                      <a:lnTo>
                        <a:pt x="75" y="7"/>
                      </a:lnTo>
                      <a:lnTo>
                        <a:pt x="142" y="0"/>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3" name="Group 141"/>
              <p:cNvGrpSpPr>
                <a:grpSpLocks/>
              </p:cNvGrpSpPr>
              <p:nvPr/>
            </p:nvGrpSpPr>
            <p:grpSpPr bwMode="auto">
              <a:xfrm>
                <a:off x="2956" y="1201"/>
                <a:ext cx="1762" cy="1448"/>
                <a:chOff x="3387" y="1456"/>
                <a:chExt cx="1707" cy="1402"/>
              </a:xfrm>
            </p:grpSpPr>
            <p:sp>
              <p:nvSpPr>
                <p:cNvPr id="3214" name="Freeform 142"/>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 name="Freeform 143"/>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6" name="Freeform 144"/>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7" name="Freeform 145"/>
              <p:cNvSpPr>
                <a:spLocks/>
              </p:cNvSpPr>
              <p:nvPr/>
            </p:nvSpPr>
            <p:spPr bwMode="hidden">
              <a:xfrm rot="21428822" flipH="1">
                <a:off x="4882" y="660"/>
                <a:ext cx="496" cy="713"/>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8" name="Freeform 146"/>
              <p:cNvSpPr>
                <a:spLocks/>
              </p:cNvSpPr>
              <p:nvPr/>
            </p:nvSpPr>
            <p:spPr bwMode="hidden">
              <a:xfrm>
                <a:off x="5541" y="574"/>
                <a:ext cx="216" cy="365"/>
              </a:xfrm>
              <a:custGeom>
                <a:avLst/>
                <a:gdLst>
                  <a:gd name="T0" fmla="*/ 39 w 216"/>
                  <a:gd name="T1" fmla="*/ 8 h 365"/>
                  <a:gd name="T2" fmla="*/ 213 w 216"/>
                  <a:gd name="T3" fmla="*/ 23 h 365"/>
                  <a:gd name="T4" fmla="*/ 216 w 216"/>
                  <a:gd name="T5" fmla="*/ 146 h 365"/>
                  <a:gd name="T6" fmla="*/ 84 w 216"/>
                  <a:gd name="T7" fmla="*/ 66 h 365"/>
                  <a:gd name="T8" fmla="*/ 72 w 216"/>
                  <a:gd name="T9" fmla="*/ 85 h 365"/>
                  <a:gd name="T10" fmla="*/ 169 w 216"/>
                  <a:gd name="T11" fmla="*/ 147 h 365"/>
                  <a:gd name="T12" fmla="*/ 213 w 216"/>
                  <a:gd name="T13" fmla="*/ 194 h 365"/>
                  <a:gd name="T14" fmla="*/ 216 w 216"/>
                  <a:gd name="T15" fmla="*/ 365 h 365"/>
                  <a:gd name="T16" fmla="*/ 45 w 216"/>
                  <a:gd name="T17" fmla="*/ 192 h 365"/>
                  <a:gd name="T18" fmla="*/ 1 w 216"/>
                  <a:gd name="T19" fmla="*/ 68 h 365"/>
                  <a:gd name="T20" fmla="*/ 39 w 216"/>
                  <a:gd name="T21" fmla="*/ 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 h="365">
                    <a:moveTo>
                      <a:pt x="39" y="8"/>
                    </a:moveTo>
                    <a:cubicBezTo>
                      <a:pt x="74" y="1"/>
                      <a:pt x="183" y="0"/>
                      <a:pt x="213" y="23"/>
                    </a:cubicBezTo>
                    <a:lnTo>
                      <a:pt x="216" y="146"/>
                    </a:lnTo>
                    <a:cubicBezTo>
                      <a:pt x="195" y="153"/>
                      <a:pt x="108" y="76"/>
                      <a:pt x="84" y="66"/>
                    </a:cubicBezTo>
                    <a:cubicBezTo>
                      <a:pt x="60" y="56"/>
                      <a:pt x="58" y="72"/>
                      <a:pt x="72" y="85"/>
                    </a:cubicBezTo>
                    <a:cubicBezTo>
                      <a:pt x="86" y="99"/>
                      <a:pt x="146" y="129"/>
                      <a:pt x="169" y="147"/>
                    </a:cubicBezTo>
                    <a:cubicBezTo>
                      <a:pt x="192" y="165"/>
                      <a:pt x="205" y="158"/>
                      <a:pt x="213" y="194"/>
                    </a:cubicBezTo>
                    <a:lnTo>
                      <a:pt x="216" y="365"/>
                    </a:lnTo>
                    <a:cubicBezTo>
                      <a:pt x="188" y="365"/>
                      <a:pt x="81" y="242"/>
                      <a:pt x="45" y="192"/>
                    </a:cubicBezTo>
                    <a:cubicBezTo>
                      <a:pt x="9" y="142"/>
                      <a:pt x="2" y="98"/>
                      <a:pt x="1" y="68"/>
                    </a:cubicBezTo>
                    <a:cubicBezTo>
                      <a:pt x="0" y="37"/>
                      <a:pt x="3" y="16"/>
                      <a:pt x="39" y="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9" name="Freeform 147"/>
              <p:cNvSpPr>
                <a:spLocks/>
              </p:cNvSpPr>
              <p:nvPr/>
            </p:nvSpPr>
            <p:spPr bwMode="hidden">
              <a:xfrm>
                <a:off x="5373" y="686"/>
                <a:ext cx="334" cy="819"/>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20" name="Group 148"/>
              <p:cNvGrpSpPr>
                <a:grpSpLocks/>
              </p:cNvGrpSpPr>
              <p:nvPr/>
            </p:nvGrpSpPr>
            <p:grpSpPr bwMode="auto">
              <a:xfrm>
                <a:off x="4358" y="2718"/>
                <a:ext cx="1200" cy="986"/>
                <a:chOff x="3387" y="1456"/>
                <a:chExt cx="1707" cy="1402"/>
              </a:xfrm>
            </p:grpSpPr>
            <p:sp>
              <p:nvSpPr>
                <p:cNvPr id="3221" name="Freeform 149"/>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2" name="Freeform 150"/>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3" name="Freeform 151"/>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24" name="Group 152"/>
              <p:cNvGrpSpPr>
                <a:grpSpLocks/>
              </p:cNvGrpSpPr>
              <p:nvPr/>
            </p:nvGrpSpPr>
            <p:grpSpPr bwMode="auto">
              <a:xfrm>
                <a:off x="1478" y="3479"/>
                <a:ext cx="930" cy="764"/>
                <a:chOff x="3387" y="1456"/>
                <a:chExt cx="1707" cy="1402"/>
              </a:xfrm>
            </p:grpSpPr>
            <p:sp>
              <p:nvSpPr>
                <p:cNvPr id="3225" name="Freeform 153"/>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6" name="Freeform 154"/>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7" name="Freeform 155"/>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28" name="Freeform 156"/>
              <p:cNvSpPr>
                <a:spLocks/>
              </p:cNvSpPr>
              <p:nvPr/>
            </p:nvSpPr>
            <p:spPr bwMode="hidden">
              <a:xfrm rot="-744944">
                <a:off x="818" y="3141"/>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9" name="Freeform 157"/>
              <p:cNvSpPr>
                <a:spLocks/>
              </p:cNvSpPr>
              <p:nvPr/>
            </p:nvSpPr>
            <p:spPr bwMode="hidden">
              <a:xfrm>
                <a:off x="604" y="3352"/>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0" name="Freeform 158"/>
              <p:cNvSpPr>
                <a:spLocks/>
              </p:cNvSpPr>
              <p:nvPr/>
            </p:nvSpPr>
            <p:spPr bwMode="hidden">
              <a:xfrm>
                <a:off x="721" y="2948"/>
                <a:ext cx="729" cy="248"/>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1" name="Freeform 159"/>
              <p:cNvSpPr>
                <a:spLocks/>
              </p:cNvSpPr>
              <p:nvPr/>
            </p:nvSpPr>
            <p:spPr bwMode="hidden">
              <a:xfrm>
                <a:off x="0" y="3278"/>
                <a:ext cx="537" cy="619"/>
              </a:xfrm>
              <a:custGeom>
                <a:avLst/>
                <a:gdLst>
                  <a:gd name="T0" fmla="*/ 497 w 537"/>
                  <a:gd name="T1" fmla="*/ 43 h 619"/>
                  <a:gd name="T2" fmla="*/ 315 w 537"/>
                  <a:gd name="T3" fmla="*/ 58 h 619"/>
                  <a:gd name="T4" fmla="*/ 0 w 537"/>
                  <a:gd name="T5" fmla="*/ 388 h 619"/>
                  <a:gd name="T6" fmla="*/ 3 w 537"/>
                  <a:gd name="T7" fmla="*/ 520 h 619"/>
                  <a:gd name="T8" fmla="*/ 119 w 537"/>
                  <a:gd name="T9" fmla="*/ 387 h 619"/>
                  <a:gd name="T10" fmla="*/ 302 w 537"/>
                  <a:gd name="T11" fmla="*/ 197 h 619"/>
                  <a:gd name="T12" fmla="*/ 447 w 537"/>
                  <a:gd name="T13" fmla="*/ 104 h 619"/>
                  <a:gd name="T14" fmla="*/ 460 w 537"/>
                  <a:gd name="T15" fmla="*/ 124 h 619"/>
                  <a:gd name="T16" fmla="*/ 357 w 537"/>
                  <a:gd name="T17" fmla="*/ 191 h 619"/>
                  <a:gd name="T18" fmla="*/ 221 w 537"/>
                  <a:gd name="T19" fmla="*/ 322 h 619"/>
                  <a:gd name="T20" fmla="*/ 0 w 537"/>
                  <a:gd name="T21" fmla="*/ 562 h 619"/>
                  <a:gd name="T22" fmla="*/ 0 w 537"/>
                  <a:gd name="T23" fmla="*/ 619 h 619"/>
                  <a:gd name="T24" fmla="*/ 264 w 537"/>
                  <a:gd name="T25" fmla="*/ 455 h 619"/>
                  <a:gd name="T26" fmla="*/ 488 w 537"/>
                  <a:gd name="T27" fmla="*/ 238 h 619"/>
                  <a:gd name="T28" fmla="*/ 536 w 537"/>
                  <a:gd name="T29" fmla="*/ 106 h 619"/>
                  <a:gd name="T30" fmla="*/ 497 w 537"/>
                  <a:gd name="T31" fmla="*/ 43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7" h="619">
                    <a:moveTo>
                      <a:pt x="497" y="43"/>
                    </a:moveTo>
                    <a:cubicBezTo>
                      <a:pt x="459" y="35"/>
                      <a:pt x="398" y="0"/>
                      <a:pt x="315" y="58"/>
                    </a:cubicBezTo>
                    <a:cubicBezTo>
                      <a:pt x="232" y="116"/>
                      <a:pt x="52" y="311"/>
                      <a:pt x="0" y="388"/>
                    </a:cubicBezTo>
                    <a:lnTo>
                      <a:pt x="3" y="520"/>
                    </a:lnTo>
                    <a:cubicBezTo>
                      <a:pt x="23" y="520"/>
                      <a:pt x="69" y="441"/>
                      <a:pt x="119" y="387"/>
                    </a:cubicBezTo>
                    <a:cubicBezTo>
                      <a:pt x="169" y="333"/>
                      <a:pt x="248" y="243"/>
                      <a:pt x="302" y="197"/>
                    </a:cubicBezTo>
                    <a:cubicBezTo>
                      <a:pt x="357" y="150"/>
                      <a:pt x="421" y="116"/>
                      <a:pt x="447" y="104"/>
                    </a:cubicBezTo>
                    <a:cubicBezTo>
                      <a:pt x="473" y="92"/>
                      <a:pt x="476" y="110"/>
                      <a:pt x="460" y="124"/>
                    </a:cubicBezTo>
                    <a:cubicBezTo>
                      <a:pt x="446" y="140"/>
                      <a:pt x="396" y="158"/>
                      <a:pt x="357" y="191"/>
                    </a:cubicBezTo>
                    <a:cubicBezTo>
                      <a:pt x="317" y="224"/>
                      <a:pt x="280" y="260"/>
                      <a:pt x="221" y="322"/>
                    </a:cubicBezTo>
                    <a:cubicBezTo>
                      <a:pt x="162" y="384"/>
                      <a:pt x="37" y="513"/>
                      <a:pt x="0" y="562"/>
                    </a:cubicBezTo>
                    <a:lnTo>
                      <a:pt x="0" y="619"/>
                    </a:lnTo>
                    <a:cubicBezTo>
                      <a:pt x="44" y="601"/>
                      <a:pt x="183" y="518"/>
                      <a:pt x="264" y="455"/>
                    </a:cubicBezTo>
                    <a:cubicBezTo>
                      <a:pt x="345" y="392"/>
                      <a:pt x="443" y="296"/>
                      <a:pt x="488" y="238"/>
                    </a:cubicBezTo>
                    <a:cubicBezTo>
                      <a:pt x="534" y="180"/>
                      <a:pt x="534" y="138"/>
                      <a:pt x="536" y="106"/>
                    </a:cubicBezTo>
                    <a:cubicBezTo>
                      <a:pt x="537" y="74"/>
                      <a:pt x="533" y="51"/>
                      <a:pt x="497" y="43"/>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2" name="Freeform 160"/>
              <p:cNvSpPr>
                <a:spLocks/>
              </p:cNvSpPr>
              <p:nvPr/>
            </p:nvSpPr>
            <p:spPr bwMode="hidden">
              <a:xfrm>
                <a:off x="0" y="3063"/>
                <a:ext cx="506" cy="242"/>
              </a:xfrm>
              <a:custGeom>
                <a:avLst/>
                <a:gdLst>
                  <a:gd name="T0" fmla="*/ 469 w 506"/>
                  <a:gd name="T1" fmla="*/ 200 h 242"/>
                  <a:gd name="T2" fmla="*/ 492 w 506"/>
                  <a:gd name="T3" fmla="*/ 168 h 242"/>
                  <a:gd name="T4" fmla="*/ 481 w 506"/>
                  <a:gd name="T5" fmla="*/ 114 h 242"/>
                  <a:gd name="T6" fmla="*/ 389 w 506"/>
                  <a:gd name="T7" fmla="*/ 31 h 242"/>
                  <a:gd name="T8" fmla="*/ 184 w 506"/>
                  <a:gd name="T9" fmla="*/ 1 h 242"/>
                  <a:gd name="T10" fmla="*/ 3 w 506"/>
                  <a:gd name="T11" fmla="*/ 24 h 242"/>
                  <a:gd name="T12" fmla="*/ 0 w 506"/>
                  <a:gd name="T13" fmla="*/ 114 h 242"/>
                  <a:gd name="T14" fmla="*/ 169 w 506"/>
                  <a:gd name="T15" fmla="*/ 103 h 242"/>
                  <a:gd name="T16" fmla="*/ 340 w 506"/>
                  <a:gd name="T17" fmla="*/ 129 h 242"/>
                  <a:gd name="T18" fmla="*/ 389 w 506"/>
                  <a:gd name="T19" fmla="*/ 153 h 242"/>
                  <a:gd name="T20" fmla="*/ 386 w 506"/>
                  <a:gd name="T21" fmla="*/ 170 h 242"/>
                  <a:gd name="T22" fmla="*/ 319 w 506"/>
                  <a:gd name="T23" fmla="*/ 143 h 242"/>
                  <a:gd name="T24" fmla="*/ 166 w 506"/>
                  <a:gd name="T25" fmla="*/ 120 h 242"/>
                  <a:gd name="T26" fmla="*/ 3 w 506"/>
                  <a:gd name="T27" fmla="*/ 144 h 242"/>
                  <a:gd name="T28" fmla="*/ 6 w 506"/>
                  <a:gd name="T29" fmla="*/ 204 h 242"/>
                  <a:gd name="T30" fmla="*/ 271 w 506"/>
                  <a:gd name="T31" fmla="*/ 241 h 242"/>
                  <a:gd name="T32" fmla="*/ 469 w 506"/>
                  <a:gd name="T33" fmla="*/ 20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242">
                    <a:moveTo>
                      <a:pt x="469" y="200"/>
                    </a:moveTo>
                    <a:cubicBezTo>
                      <a:pt x="506" y="188"/>
                      <a:pt x="490" y="182"/>
                      <a:pt x="492" y="168"/>
                    </a:cubicBezTo>
                    <a:cubicBezTo>
                      <a:pt x="494" y="155"/>
                      <a:pt x="499" y="138"/>
                      <a:pt x="481" y="114"/>
                    </a:cubicBezTo>
                    <a:cubicBezTo>
                      <a:pt x="465" y="92"/>
                      <a:pt x="438" y="50"/>
                      <a:pt x="389" y="31"/>
                    </a:cubicBezTo>
                    <a:cubicBezTo>
                      <a:pt x="339" y="12"/>
                      <a:pt x="248" y="2"/>
                      <a:pt x="184" y="1"/>
                    </a:cubicBezTo>
                    <a:cubicBezTo>
                      <a:pt x="120" y="0"/>
                      <a:pt x="34" y="5"/>
                      <a:pt x="3" y="24"/>
                    </a:cubicBezTo>
                    <a:lnTo>
                      <a:pt x="0" y="114"/>
                    </a:lnTo>
                    <a:cubicBezTo>
                      <a:pt x="28" y="127"/>
                      <a:pt x="112" y="101"/>
                      <a:pt x="169" y="103"/>
                    </a:cubicBezTo>
                    <a:cubicBezTo>
                      <a:pt x="226" y="105"/>
                      <a:pt x="303" y="120"/>
                      <a:pt x="340" y="129"/>
                    </a:cubicBezTo>
                    <a:cubicBezTo>
                      <a:pt x="376" y="137"/>
                      <a:pt x="381" y="146"/>
                      <a:pt x="389" y="153"/>
                    </a:cubicBezTo>
                    <a:cubicBezTo>
                      <a:pt x="396" y="160"/>
                      <a:pt x="397" y="172"/>
                      <a:pt x="386" y="170"/>
                    </a:cubicBezTo>
                    <a:cubicBezTo>
                      <a:pt x="374" y="168"/>
                      <a:pt x="357" y="151"/>
                      <a:pt x="319" y="143"/>
                    </a:cubicBezTo>
                    <a:cubicBezTo>
                      <a:pt x="283" y="135"/>
                      <a:pt x="219" y="120"/>
                      <a:pt x="166" y="120"/>
                    </a:cubicBezTo>
                    <a:cubicBezTo>
                      <a:pt x="113" y="120"/>
                      <a:pt x="30" y="130"/>
                      <a:pt x="3" y="144"/>
                    </a:cubicBezTo>
                    <a:lnTo>
                      <a:pt x="6" y="204"/>
                    </a:lnTo>
                    <a:cubicBezTo>
                      <a:pt x="51" y="220"/>
                      <a:pt x="194" y="242"/>
                      <a:pt x="271" y="241"/>
                    </a:cubicBezTo>
                    <a:cubicBezTo>
                      <a:pt x="348" y="240"/>
                      <a:pt x="433" y="212"/>
                      <a:pt x="469" y="200"/>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3" name="Freeform 161"/>
              <p:cNvSpPr>
                <a:spLocks/>
              </p:cNvSpPr>
              <p:nvPr/>
            </p:nvSpPr>
            <p:spPr bwMode="hidden">
              <a:xfrm rot="-744944">
                <a:off x="811" y="22"/>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4" name="Freeform 162"/>
              <p:cNvSpPr>
                <a:spLocks/>
              </p:cNvSpPr>
              <p:nvPr/>
            </p:nvSpPr>
            <p:spPr bwMode="hidden">
              <a:xfrm>
                <a:off x="597" y="233"/>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5" name="Freeform 163"/>
              <p:cNvSpPr>
                <a:spLocks/>
              </p:cNvSpPr>
              <p:nvPr/>
            </p:nvSpPr>
            <p:spPr bwMode="hidden">
              <a:xfrm>
                <a:off x="667" y="0"/>
                <a:ext cx="880" cy="76"/>
              </a:xfrm>
              <a:custGeom>
                <a:avLst/>
                <a:gdLst>
                  <a:gd name="T0" fmla="*/ 83 w 880"/>
                  <a:gd name="T1" fmla="*/ 0 h 76"/>
                  <a:gd name="T2" fmla="*/ 776 w 880"/>
                  <a:gd name="T3" fmla="*/ 0 h 76"/>
                  <a:gd name="T4" fmla="*/ 705 w 880"/>
                  <a:gd name="T5" fmla="*/ 31 h 76"/>
                  <a:gd name="T6" fmla="*/ 619 w 880"/>
                  <a:gd name="T7" fmla="*/ 31 h 76"/>
                  <a:gd name="T8" fmla="*/ 636 w 880"/>
                  <a:gd name="T9" fmla="*/ 48 h 76"/>
                  <a:gd name="T10" fmla="*/ 549 w 880"/>
                  <a:gd name="T11" fmla="*/ 65 h 76"/>
                  <a:gd name="T12" fmla="*/ 272 w 880"/>
                  <a:gd name="T13" fmla="*/ 65 h 76"/>
                  <a:gd name="T14" fmla="*/ 83 w 88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0" h="76">
                    <a:moveTo>
                      <a:pt x="83" y="0"/>
                    </a:moveTo>
                    <a:lnTo>
                      <a:pt x="776" y="0"/>
                    </a:lnTo>
                    <a:cubicBezTo>
                      <a:pt x="880" y="5"/>
                      <a:pt x="731" y="26"/>
                      <a:pt x="705" y="31"/>
                    </a:cubicBezTo>
                    <a:cubicBezTo>
                      <a:pt x="679" y="36"/>
                      <a:pt x="630" y="28"/>
                      <a:pt x="619" y="31"/>
                    </a:cubicBezTo>
                    <a:cubicBezTo>
                      <a:pt x="608" y="34"/>
                      <a:pt x="648" y="42"/>
                      <a:pt x="636" y="48"/>
                    </a:cubicBezTo>
                    <a:cubicBezTo>
                      <a:pt x="624" y="54"/>
                      <a:pt x="610" y="63"/>
                      <a:pt x="549" y="65"/>
                    </a:cubicBezTo>
                    <a:cubicBezTo>
                      <a:pt x="489" y="68"/>
                      <a:pt x="350" y="76"/>
                      <a:pt x="272" y="65"/>
                    </a:cubicBezTo>
                    <a:cubicBezTo>
                      <a:pt x="194" y="54"/>
                      <a:pt x="0" y="7"/>
                      <a:pt x="83" y="0"/>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 name="Freeform 164"/>
              <p:cNvSpPr>
                <a:spLocks/>
              </p:cNvSpPr>
              <p:nvPr/>
            </p:nvSpPr>
            <p:spPr bwMode="hidden">
              <a:xfrm>
                <a:off x="-14" y="161"/>
                <a:ext cx="544" cy="634"/>
              </a:xfrm>
              <a:custGeom>
                <a:avLst/>
                <a:gdLst>
                  <a:gd name="T0" fmla="*/ 504 w 544"/>
                  <a:gd name="T1" fmla="*/ 41 h 634"/>
                  <a:gd name="T2" fmla="*/ 322 w 544"/>
                  <a:gd name="T3" fmla="*/ 56 h 634"/>
                  <a:gd name="T4" fmla="*/ 17 w 544"/>
                  <a:gd name="T5" fmla="*/ 379 h 634"/>
                  <a:gd name="T6" fmla="*/ 14 w 544"/>
                  <a:gd name="T7" fmla="*/ 520 h 634"/>
                  <a:gd name="T8" fmla="*/ 126 w 544"/>
                  <a:gd name="T9" fmla="*/ 385 h 634"/>
                  <a:gd name="T10" fmla="*/ 309 w 544"/>
                  <a:gd name="T11" fmla="*/ 195 h 634"/>
                  <a:gd name="T12" fmla="*/ 454 w 544"/>
                  <a:gd name="T13" fmla="*/ 102 h 634"/>
                  <a:gd name="T14" fmla="*/ 467 w 544"/>
                  <a:gd name="T15" fmla="*/ 122 h 634"/>
                  <a:gd name="T16" fmla="*/ 364 w 544"/>
                  <a:gd name="T17" fmla="*/ 189 h 634"/>
                  <a:gd name="T18" fmla="*/ 228 w 544"/>
                  <a:gd name="T19" fmla="*/ 320 h 634"/>
                  <a:gd name="T20" fmla="*/ 41 w 544"/>
                  <a:gd name="T21" fmla="*/ 527 h 634"/>
                  <a:gd name="T22" fmla="*/ 17 w 544"/>
                  <a:gd name="T23" fmla="*/ 559 h 634"/>
                  <a:gd name="T24" fmla="*/ 14 w 544"/>
                  <a:gd name="T25" fmla="*/ 628 h 634"/>
                  <a:gd name="T26" fmla="*/ 43 w 544"/>
                  <a:gd name="T27" fmla="*/ 598 h 634"/>
                  <a:gd name="T28" fmla="*/ 271 w 544"/>
                  <a:gd name="T29" fmla="*/ 453 h 634"/>
                  <a:gd name="T30" fmla="*/ 495 w 544"/>
                  <a:gd name="T31" fmla="*/ 236 h 634"/>
                  <a:gd name="T32" fmla="*/ 543 w 544"/>
                  <a:gd name="T33" fmla="*/ 104 h 634"/>
                  <a:gd name="T34" fmla="*/ 504 w 544"/>
                  <a:gd name="T35" fmla="*/ 4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4" h="634">
                    <a:moveTo>
                      <a:pt x="504" y="41"/>
                    </a:moveTo>
                    <a:cubicBezTo>
                      <a:pt x="466" y="33"/>
                      <a:pt x="403" y="0"/>
                      <a:pt x="322" y="56"/>
                    </a:cubicBezTo>
                    <a:cubicBezTo>
                      <a:pt x="241" y="112"/>
                      <a:pt x="68" y="302"/>
                      <a:pt x="17" y="379"/>
                    </a:cubicBezTo>
                    <a:lnTo>
                      <a:pt x="14" y="520"/>
                    </a:lnTo>
                    <a:cubicBezTo>
                      <a:pt x="32" y="521"/>
                      <a:pt x="77" y="439"/>
                      <a:pt x="126" y="385"/>
                    </a:cubicBezTo>
                    <a:cubicBezTo>
                      <a:pt x="175" y="331"/>
                      <a:pt x="255" y="241"/>
                      <a:pt x="309" y="195"/>
                    </a:cubicBezTo>
                    <a:cubicBezTo>
                      <a:pt x="364" y="148"/>
                      <a:pt x="428" y="114"/>
                      <a:pt x="454" y="102"/>
                    </a:cubicBezTo>
                    <a:cubicBezTo>
                      <a:pt x="480" y="90"/>
                      <a:pt x="483" y="108"/>
                      <a:pt x="467" y="122"/>
                    </a:cubicBezTo>
                    <a:cubicBezTo>
                      <a:pt x="453" y="138"/>
                      <a:pt x="403" y="156"/>
                      <a:pt x="364" y="189"/>
                    </a:cubicBezTo>
                    <a:cubicBezTo>
                      <a:pt x="324" y="222"/>
                      <a:pt x="283" y="263"/>
                      <a:pt x="228" y="320"/>
                    </a:cubicBezTo>
                    <a:cubicBezTo>
                      <a:pt x="175" y="375"/>
                      <a:pt x="76" y="487"/>
                      <a:pt x="41" y="527"/>
                    </a:cubicBezTo>
                    <a:cubicBezTo>
                      <a:pt x="6" y="567"/>
                      <a:pt x="21" y="542"/>
                      <a:pt x="17" y="559"/>
                    </a:cubicBezTo>
                    <a:cubicBezTo>
                      <a:pt x="13" y="576"/>
                      <a:pt x="10" y="622"/>
                      <a:pt x="14" y="628"/>
                    </a:cubicBezTo>
                    <a:cubicBezTo>
                      <a:pt x="18" y="634"/>
                      <a:pt x="0" y="627"/>
                      <a:pt x="43" y="598"/>
                    </a:cubicBezTo>
                    <a:cubicBezTo>
                      <a:pt x="86" y="569"/>
                      <a:pt x="195" y="514"/>
                      <a:pt x="271" y="453"/>
                    </a:cubicBezTo>
                    <a:cubicBezTo>
                      <a:pt x="345" y="392"/>
                      <a:pt x="450" y="294"/>
                      <a:pt x="495" y="236"/>
                    </a:cubicBezTo>
                    <a:cubicBezTo>
                      <a:pt x="541" y="178"/>
                      <a:pt x="541" y="136"/>
                      <a:pt x="543" y="104"/>
                    </a:cubicBezTo>
                    <a:cubicBezTo>
                      <a:pt x="544" y="72"/>
                      <a:pt x="540" y="49"/>
                      <a:pt x="504" y="41"/>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7" name="Freeform 165"/>
              <p:cNvSpPr>
                <a:spLocks/>
              </p:cNvSpPr>
              <p:nvPr/>
            </p:nvSpPr>
            <p:spPr bwMode="hidden">
              <a:xfrm>
                <a:off x="0" y="0"/>
                <a:ext cx="499" cy="186"/>
              </a:xfrm>
              <a:custGeom>
                <a:avLst/>
                <a:gdLst>
                  <a:gd name="T0" fmla="*/ 462 w 499"/>
                  <a:gd name="T1" fmla="*/ 144 h 186"/>
                  <a:gd name="T2" fmla="*/ 485 w 499"/>
                  <a:gd name="T3" fmla="*/ 112 h 186"/>
                  <a:gd name="T4" fmla="*/ 474 w 499"/>
                  <a:gd name="T5" fmla="*/ 58 h 186"/>
                  <a:gd name="T6" fmla="*/ 411 w 499"/>
                  <a:gd name="T7" fmla="*/ 3 h 186"/>
                  <a:gd name="T8" fmla="*/ 0 w 499"/>
                  <a:gd name="T9" fmla="*/ 0 h 186"/>
                  <a:gd name="T10" fmla="*/ 3 w 499"/>
                  <a:gd name="T11" fmla="*/ 60 h 186"/>
                  <a:gd name="T12" fmla="*/ 162 w 499"/>
                  <a:gd name="T13" fmla="*/ 47 h 186"/>
                  <a:gd name="T14" fmla="*/ 333 w 499"/>
                  <a:gd name="T15" fmla="*/ 73 h 186"/>
                  <a:gd name="T16" fmla="*/ 382 w 499"/>
                  <a:gd name="T17" fmla="*/ 97 h 186"/>
                  <a:gd name="T18" fmla="*/ 379 w 499"/>
                  <a:gd name="T19" fmla="*/ 114 h 186"/>
                  <a:gd name="T20" fmla="*/ 312 w 499"/>
                  <a:gd name="T21" fmla="*/ 87 h 186"/>
                  <a:gd name="T22" fmla="*/ 159 w 499"/>
                  <a:gd name="T23" fmla="*/ 64 h 186"/>
                  <a:gd name="T24" fmla="*/ 3 w 499"/>
                  <a:gd name="T25" fmla="*/ 87 h 186"/>
                  <a:gd name="T26" fmla="*/ 3 w 499"/>
                  <a:gd name="T27" fmla="*/ 150 h 186"/>
                  <a:gd name="T28" fmla="*/ 264 w 499"/>
                  <a:gd name="T29" fmla="*/ 185 h 186"/>
                  <a:gd name="T30" fmla="*/ 462 w 499"/>
                  <a:gd name="T31" fmla="*/ 14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9" h="186">
                    <a:moveTo>
                      <a:pt x="462" y="144"/>
                    </a:moveTo>
                    <a:cubicBezTo>
                      <a:pt x="499" y="132"/>
                      <a:pt x="483" y="126"/>
                      <a:pt x="485" y="112"/>
                    </a:cubicBezTo>
                    <a:cubicBezTo>
                      <a:pt x="487" y="99"/>
                      <a:pt x="486" y="76"/>
                      <a:pt x="474" y="58"/>
                    </a:cubicBezTo>
                    <a:cubicBezTo>
                      <a:pt x="462" y="40"/>
                      <a:pt x="490" y="13"/>
                      <a:pt x="411" y="3"/>
                    </a:cubicBezTo>
                    <a:lnTo>
                      <a:pt x="0" y="0"/>
                    </a:lnTo>
                    <a:lnTo>
                      <a:pt x="3" y="60"/>
                    </a:lnTo>
                    <a:cubicBezTo>
                      <a:pt x="30" y="68"/>
                      <a:pt x="107" y="45"/>
                      <a:pt x="162" y="47"/>
                    </a:cubicBezTo>
                    <a:cubicBezTo>
                      <a:pt x="217" y="49"/>
                      <a:pt x="296" y="64"/>
                      <a:pt x="333" y="73"/>
                    </a:cubicBezTo>
                    <a:cubicBezTo>
                      <a:pt x="369" y="81"/>
                      <a:pt x="374" y="90"/>
                      <a:pt x="382" y="97"/>
                    </a:cubicBezTo>
                    <a:cubicBezTo>
                      <a:pt x="389" y="104"/>
                      <a:pt x="390" y="116"/>
                      <a:pt x="379" y="114"/>
                    </a:cubicBezTo>
                    <a:cubicBezTo>
                      <a:pt x="367" y="112"/>
                      <a:pt x="350" y="95"/>
                      <a:pt x="312" y="87"/>
                    </a:cubicBezTo>
                    <a:cubicBezTo>
                      <a:pt x="276" y="79"/>
                      <a:pt x="210" y="64"/>
                      <a:pt x="159" y="64"/>
                    </a:cubicBezTo>
                    <a:cubicBezTo>
                      <a:pt x="108" y="64"/>
                      <a:pt x="29" y="73"/>
                      <a:pt x="3" y="87"/>
                    </a:cubicBezTo>
                    <a:lnTo>
                      <a:pt x="3" y="150"/>
                    </a:lnTo>
                    <a:cubicBezTo>
                      <a:pt x="46" y="166"/>
                      <a:pt x="188" y="186"/>
                      <a:pt x="264" y="185"/>
                    </a:cubicBezTo>
                    <a:cubicBezTo>
                      <a:pt x="340" y="184"/>
                      <a:pt x="426" y="156"/>
                      <a:pt x="462" y="14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38" name="Group 166"/>
              <p:cNvGrpSpPr>
                <a:grpSpLocks/>
              </p:cNvGrpSpPr>
              <p:nvPr/>
            </p:nvGrpSpPr>
            <p:grpSpPr bwMode="auto">
              <a:xfrm>
                <a:off x="1485" y="2469"/>
                <a:ext cx="930" cy="764"/>
                <a:chOff x="3387" y="1456"/>
                <a:chExt cx="1707" cy="1402"/>
              </a:xfrm>
            </p:grpSpPr>
            <p:sp>
              <p:nvSpPr>
                <p:cNvPr id="3239" name="Freeform 167"/>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0" name="Freeform 168"/>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1" name="Freeform 169"/>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42" name="Group 170"/>
              <p:cNvGrpSpPr>
                <a:grpSpLocks/>
              </p:cNvGrpSpPr>
              <p:nvPr/>
            </p:nvGrpSpPr>
            <p:grpSpPr bwMode="auto">
              <a:xfrm>
                <a:off x="1500" y="90"/>
                <a:ext cx="930" cy="764"/>
                <a:chOff x="3387" y="1456"/>
                <a:chExt cx="1707" cy="1402"/>
              </a:xfrm>
            </p:grpSpPr>
            <p:sp>
              <p:nvSpPr>
                <p:cNvPr id="3243" name="Freeform 171"/>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4" name="Freeform 172"/>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5" name="Freeform 173"/>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46" name="Freeform 174"/>
              <p:cNvSpPr>
                <a:spLocks/>
              </p:cNvSpPr>
              <p:nvPr/>
            </p:nvSpPr>
            <p:spPr bwMode="hidden">
              <a:xfrm>
                <a:off x="2998" y="3579"/>
                <a:ext cx="678" cy="738"/>
              </a:xfrm>
              <a:custGeom>
                <a:avLst/>
                <a:gdLst>
                  <a:gd name="T0" fmla="*/ 577 w 678"/>
                  <a:gd name="T1" fmla="*/ 17 h 738"/>
                  <a:gd name="T2" fmla="*/ 341 w 678"/>
                  <a:gd name="T3" fmla="*/ 100 h 738"/>
                  <a:gd name="T4" fmla="*/ 54 w 678"/>
                  <a:gd name="T5" fmla="*/ 621 h 738"/>
                  <a:gd name="T6" fmla="*/ 17 w 678"/>
                  <a:gd name="T7" fmla="*/ 735 h 738"/>
                  <a:gd name="T8" fmla="*/ 140 w 678"/>
                  <a:gd name="T9" fmla="*/ 738 h 738"/>
                  <a:gd name="T10" fmla="*/ 198 w 678"/>
                  <a:gd name="T11" fmla="*/ 614 h 738"/>
                  <a:gd name="T12" fmla="*/ 375 w 678"/>
                  <a:gd name="T13" fmla="*/ 292 h 738"/>
                  <a:gd name="T14" fmla="*/ 534 w 678"/>
                  <a:gd name="T15" fmla="*/ 115 h 738"/>
                  <a:gd name="T16" fmla="*/ 559 w 678"/>
                  <a:gd name="T17" fmla="*/ 138 h 738"/>
                  <a:gd name="T18" fmla="*/ 445 w 678"/>
                  <a:gd name="T19" fmla="*/ 264 h 738"/>
                  <a:gd name="T20" fmla="*/ 311 w 678"/>
                  <a:gd name="T21" fmla="*/ 487 h 738"/>
                  <a:gd name="T22" fmla="*/ 188 w 678"/>
                  <a:gd name="T23" fmla="*/ 738 h 738"/>
                  <a:gd name="T24" fmla="*/ 353 w 678"/>
                  <a:gd name="T25" fmla="*/ 738 h 738"/>
                  <a:gd name="T26" fmla="*/ 417 w 678"/>
                  <a:gd name="T27" fmla="*/ 651 h 738"/>
                  <a:gd name="T28" fmla="*/ 638 w 678"/>
                  <a:gd name="T29" fmla="*/ 279 h 738"/>
                  <a:gd name="T30" fmla="*/ 653 w 678"/>
                  <a:gd name="T31" fmla="*/ 85 h 738"/>
                  <a:gd name="T32" fmla="*/ 577 w 678"/>
                  <a:gd name="T33" fmla="*/ 1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8" h="738">
                    <a:moveTo>
                      <a:pt x="577" y="17"/>
                    </a:moveTo>
                    <a:cubicBezTo>
                      <a:pt x="525" y="19"/>
                      <a:pt x="428" y="0"/>
                      <a:pt x="341" y="100"/>
                    </a:cubicBezTo>
                    <a:cubicBezTo>
                      <a:pt x="253" y="202"/>
                      <a:pt x="108" y="515"/>
                      <a:pt x="54" y="621"/>
                    </a:cubicBezTo>
                    <a:cubicBezTo>
                      <a:pt x="0" y="727"/>
                      <a:pt x="3" y="716"/>
                      <a:pt x="17" y="735"/>
                    </a:cubicBezTo>
                    <a:lnTo>
                      <a:pt x="140" y="738"/>
                    </a:lnTo>
                    <a:cubicBezTo>
                      <a:pt x="170" y="718"/>
                      <a:pt x="159" y="688"/>
                      <a:pt x="198" y="614"/>
                    </a:cubicBezTo>
                    <a:cubicBezTo>
                      <a:pt x="237" y="540"/>
                      <a:pt x="318" y="375"/>
                      <a:pt x="375" y="292"/>
                    </a:cubicBezTo>
                    <a:cubicBezTo>
                      <a:pt x="431" y="209"/>
                      <a:pt x="503" y="140"/>
                      <a:pt x="534" y="115"/>
                    </a:cubicBezTo>
                    <a:cubicBezTo>
                      <a:pt x="565" y="89"/>
                      <a:pt x="574" y="113"/>
                      <a:pt x="559" y="138"/>
                    </a:cubicBezTo>
                    <a:cubicBezTo>
                      <a:pt x="544" y="162"/>
                      <a:pt x="487" y="206"/>
                      <a:pt x="445" y="264"/>
                    </a:cubicBezTo>
                    <a:cubicBezTo>
                      <a:pt x="404" y="323"/>
                      <a:pt x="354" y="408"/>
                      <a:pt x="311" y="487"/>
                    </a:cubicBezTo>
                    <a:cubicBezTo>
                      <a:pt x="268" y="566"/>
                      <a:pt x="181" y="696"/>
                      <a:pt x="188" y="738"/>
                    </a:cubicBezTo>
                    <a:lnTo>
                      <a:pt x="353" y="738"/>
                    </a:lnTo>
                    <a:cubicBezTo>
                      <a:pt x="391" y="724"/>
                      <a:pt x="370" y="727"/>
                      <a:pt x="417" y="651"/>
                    </a:cubicBezTo>
                    <a:cubicBezTo>
                      <a:pt x="464" y="575"/>
                      <a:pt x="599" y="373"/>
                      <a:pt x="638" y="279"/>
                    </a:cubicBezTo>
                    <a:cubicBezTo>
                      <a:pt x="678" y="185"/>
                      <a:pt x="663" y="128"/>
                      <a:pt x="653" y="85"/>
                    </a:cubicBezTo>
                    <a:cubicBezTo>
                      <a:pt x="643" y="41"/>
                      <a:pt x="629" y="14"/>
                      <a:pt x="577" y="17"/>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7" name="Freeform 175"/>
              <p:cNvSpPr>
                <a:spLocks/>
              </p:cNvSpPr>
              <p:nvPr/>
            </p:nvSpPr>
            <p:spPr bwMode="hidden">
              <a:xfrm rot="-744944">
                <a:off x="3996" y="3377"/>
                <a:ext cx="729" cy="1047"/>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8" name="Freeform 176"/>
              <p:cNvSpPr>
                <a:spLocks/>
              </p:cNvSpPr>
              <p:nvPr/>
            </p:nvSpPr>
            <p:spPr bwMode="hidden">
              <a:xfrm>
                <a:off x="3685" y="3623"/>
                <a:ext cx="472" cy="726"/>
              </a:xfrm>
              <a:custGeom>
                <a:avLst/>
                <a:gdLst>
                  <a:gd name="T0" fmla="*/ 116 w 472"/>
                  <a:gd name="T1" fmla="*/ 694 h 726"/>
                  <a:gd name="T2" fmla="*/ 41 w 472"/>
                  <a:gd name="T3" fmla="*/ 440 h 726"/>
                  <a:gd name="T4" fmla="*/ 6 w 472"/>
                  <a:gd name="T5" fmla="*/ 148 h 726"/>
                  <a:gd name="T6" fmla="*/ 78 w 472"/>
                  <a:gd name="T7" fmla="*/ 28 h 726"/>
                  <a:gd name="T8" fmla="*/ 222 w 472"/>
                  <a:gd name="T9" fmla="*/ 28 h 726"/>
                  <a:gd name="T10" fmla="*/ 317 w 472"/>
                  <a:gd name="T11" fmla="*/ 196 h 726"/>
                  <a:gd name="T12" fmla="*/ 437 w 472"/>
                  <a:gd name="T13" fmla="*/ 555 h 726"/>
                  <a:gd name="T14" fmla="*/ 458 w 472"/>
                  <a:gd name="T15" fmla="*/ 691 h 726"/>
                  <a:gd name="T16" fmla="*/ 350 w 472"/>
                  <a:gd name="T17" fmla="*/ 694 h 726"/>
                  <a:gd name="T18" fmla="*/ 341 w 472"/>
                  <a:gd name="T19" fmla="*/ 651 h 726"/>
                  <a:gd name="T20" fmla="*/ 198 w 472"/>
                  <a:gd name="T21" fmla="*/ 244 h 726"/>
                  <a:gd name="T22" fmla="*/ 150 w 472"/>
                  <a:gd name="T23" fmla="*/ 172 h 726"/>
                  <a:gd name="T24" fmla="*/ 150 w 472"/>
                  <a:gd name="T25" fmla="*/ 220 h 726"/>
                  <a:gd name="T26" fmla="*/ 269 w 472"/>
                  <a:gd name="T27" fmla="*/ 531 h 726"/>
                  <a:gd name="T28" fmla="*/ 311 w 472"/>
                  <a:gd name="T29" fmla="*/ 691 h 726"/>
                  <a:gd name="T30" fmla="*/ 116 w 472"/>
                  <a:gd name="T31" fmla="*/ 69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726">
                    <a:moveTo>
                      <a:pt x="116" y="694"/>
                    </a:moveTo>
                    <a:cubicBezTo>
                      <a:pt x="71" y="652"/>
                      <a:pt x="59" y="531"/>
                      <a:pt x="41" y="440"/>
                    </a:cubicBezTo>
                    <a:cubicBezTo>
                      <a:pt x="23" y="349"/>
                      <a:pt x="0" y="216"/>
                      <a:pt x="6" y="148"/>
                    </a:cubicBezTo>
                    <a:cubicBezTo>
                      <a:pt x="12" y="79"/>
                      <a:pt x="42" y="48"/>
                      <a:pt x="78" y="28"/>
                    </a:cubicBezTo>
                    <a:cubicBezTo>
                      <a:pt x="114" y="8"/>
                      <a:pt x="182" y="0"/>
                      <a:pt x="222" y="28"/>
                    </a:cubicBezTo>
                    <a:cubicBezTo>
                      <a:pt x="261" y="56"/>
                      <a:pt x="281" y="108"/>
                      <a:pt x="317" y="196"/>
                    </a:cubicBezTo>
                    <a:cubicBezTo>
                      <a:pt x="353" y="284"/>
                      <a:pt x="414" y="473"/>
                      <a:pt x="437" y="555"/>
                    </a:cubicBezTo>
                    <a:cubicBezTo>
                      <a:pt x="460" y="637"/>
                      <a:pt x="472" y="668"/>
                      <a:pt x="458" y="691"/>
                    </a:cubicBezTo>
                    <a:lnTo>
                      <a:pt x="350" y="694"/>
                    </a:lnTo>
                    <a:cubicBezTo>
                      <a:pt x="331" y="687"/>
                      <a:pt x="366" y="726"/>
                      <a:pt x="341" y="651"/>
                    </a:cubicBezTo>
                    <a:cubicBezTo>
                      <a:pt x="316" y="576"/>
                      <a:pt x="230" y="323"/>
                      <a:pt x="198" y="244"/>
                    </a:cubicBezTo>
                    <a:cubicBezTo>
                      <a:pt x="166" y="164"/>
                      <a:pt x="158" y="176"/>
                      <a:pt x="150" y="172"/>
                    </a:cubicBezTo>
                    <a:cubicBezTo>
                      <a:pt x="142" y="168"/>
                      <a:pt x="130" y="160"/>
                      <a:pt x="150" y="220"/>
                    </a:cubicBezTo>
                    <a:cubicBezTo>
                      <a:pt x="170" y="280"/>
                      <a:pt x="242" y="453"/>
                      <a:pt x="269" y="531"/>
                    </a:cubicBezTo>
                    <a:cubicBezTo>
                      <a:pt x="296" y="609"/>
                      <a:pt x="337" y="664"/>
                      <a:pt x="311" y="691"/>
                    </a:cubicBezTo>
                    <a:lnTo>
                      <a:pt x="116" y="694"/>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49" name="Group 177"/>
              <p:cNvGrpSpPr>
                <a:grpSpLocks/>
              </p:cNvGrpSpPr>
              <p:nvPr/>
            </p:nvGrpSpPr>
            <p:grpSpPr bwMode="auto">
              <a:xfrm>
                <a:off x="3959" y="330"/>
                <a:ext cx="1724" cy="1316"/>
                <a:chOff x="196" y="1100"/>
                <a:chExt cx="2234" cy="1706"/>
              </a:xfrm>
            </p:grpSpPr>
            <p:sp>
              <p:nvSpPr>
                <p:cNvPr id="3250" name="Freeform 178"/>
                <p:cNvSpPr>
                  <a:spLocks/>
                </p:cNvSpPr>
                <p:nvPr/>
              </p:nvSpPr>
              <p:spPr bwMode="hidden">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1" name="Freeform 179"/>
                <p:cNvSpPr>
                  <a:spLocks/>
                </p:cNvSpPr>
                <p:nvPr/>
              </p:nvSpPr>
              <p:spPr bwMode="hidden">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2" name="Freeform 180"/>
                <p:cNvSpPr>
                  <a:spLocks/>
                </p:cNvSpPr>
                <p:nvPr/>
              </p:nvSpPr>
              <p:spPr bwMode="hidden">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3" name="Freeform 181"/>
                <p:cNvSpPr>
                  <a:spLocks/>
                </p:cNvSpPr>
                <p:nvPr/>
              </p:nvSpPr>
              <p:spPr bwMode="hidden">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4" name="Freeform 182"/>
                <p:cNvSpPr>
                  <a:spLocks/>
                </p:cNvSpPr>
                <p:nvPr/>
              </p:nvSpPr>
              <p:spPr bwMode="hidden">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55" name="Group 183"/>
              <p:cNvGrpSpPr>
                <a:grpSpLocks/>
              </p:cNvGrpSpPr>
              <p:nvPr/>
            </p:nvGrpSpPr>
            <p:grpSpPr bwMode="auto">
              <a:xfrm>
                <a:off x="151" y="-2"/>
                <a:ext cx="209" cy="4316"/>
                <a:chOff x="1834" y="-2"/>
                <a:chExt cx="209" cy="4316"/>
              </a:xfrm>
            </p:grpSpPr>
            <p:sp>
              <p:nvSpPr>
                <p:cNvPr id="3256" name="Freeform 184"/>
                <p:cNvSpPr>
                  <a:spLocks/>
                </p:cNvSpPr>
                <p:nvPr/>
              </p:nvSpPr>
              <p:spPr bwMode="hidden">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7" name="Freeform 185"/>
                <p:cNvSpPr>
                  <a:spLocks/>
                </p:cNvSpPr>
                <p:nvPr/>
              </p:nvSpPr>
              <p:spPr bwMode="hidden">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258" name="Rectangle 186"/>
            <p:cNvSpPr>
              <a:spLocks noChangeArrowheads="1"/>
            </p:cNvSpPr>
            <p:nvPr userDrawn="1"/>
          </p:nvSpPr>
          <p:spPr bwMode="gray">
            <a:xfrm>
              <a:off x="740" y="2161"/>
              <a:ext cx="5016" cy="4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a:lvl1pPr>
          </a:lstStyle>
          <a:p>
            <a:fld id="{9AA0A9C9-2E68-45F7-8508-3D8AAB014750}" type="datetimeFigureOut">
              <a:rPr lang="en-US" smtClean="0"/>
              <a:t>1/27/2013</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D2161143-DFBF-44E1-82F7-9E2A4A2AB1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224042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300717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96088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333376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414678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179281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285429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107387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212096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AA0A9C9-2E68-45F7-8508-3D8AAB014750}" type="datetimeFigureOut">
              <a:rPr lang="en-US" smtClean="0"/>
              <a:t>1/27/2013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161143-DFBF-44E1-82F7-9E2A4A2AB119}" type="slidenum">
              <a:rPr lang="en-US" smtClean="0"/>
              <a:t>‹#›</a:t>
            </a:fld>
            <a:endParaRPr lang="en-US"/>
          </a:p>
        </p:txBody>
      </p:sp>
    </p:spTree>
    <p:extLst>
      <p:ext uri="{BB962C8B-B14F-4D97-AF65-F5344CB8AC3E}">
        <p14:creationId xmlns:p14="http://schemas.microsoft.com/office/powerpoint/2010/main" val="414521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25400" y="0"/>
            <a:ext cx="9166225" cy="7027863"/>
            <a:chOff x="-16" y="0"/>
            <a:chExt cx="5774" cy="4427"/>
          </a:xfrm>
        </p:grpSpPr>
        <p:grpSp>
          <p:nvGrpSpPr>
            <p:cNvPr id="1032" name="Group 8"/>
            <p:cNvGrpSpPr>
              <a:grpSpLocks/>
            </p:cNvGrpSpPr>
            <p:nvPr userDrawn="1"/>
          </p:nvGrpSpPr>
          <p:grpSpPr bwMode="auto">
            <a:xfrm>
              <a:off x="-16" y="0"/>
              <a:ext cx="5771" cy="4427"/>
              <a:chOff x="-14" y="-3"/>
              <a:chExt cx="5771" cy="4427"/>
            </a:xfrm>
          </p:grpSpPr>
          <p:grpSp>
            <p:nvGrpSpPr>
              <p:cNvPr id="1033" name="Group 9"/>
              <p:cNvGrpSpPr>
                <a:grpSpLocks/>
              </p:cNvGrpSpPr>
              <p:nvPr/>
            </p:nvGrpSpPr>
            <p:grpSpPr bwMode="auto">
              <a:xfrm>
                <a:off x="1834" y="-2"/>
                <a:ext cx="209" cy="4316"/>
                <a:chOff x="1834" y="-2"/>
                <a:chExt cx="209" cy="4316"/>
              </a:xfrm>
            </p:grpSpPr>
            <p:sp>
              <p:nvSpPr>
                <p:cNvPr id="1034" name="Freeform 10"/>
                <p:cNvSpPr>
                  <a:spLocks/>
                </p:cNvSpPr>
                <p:nvPr/>
              </p:nvSpPr>
              <p:spPr bwMode="white">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11"/>
                <p:cNvSpPr>
                  <a:spLocks/>
                </p:cNvSpPr>
                <p:nvPr/>
              </p:nvSpPr>
              <p:spPr bwMode="white">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6" name="Group 12"/>
              <p:cNvGrpSpPr>
                <a:grpSpLocks/>
              </p:cNvGrpSpPr>
              <p:nvPr/>
            </p:nvGrpSpPr>
            <p:grpSpPr bwMode="auto">
              <a:xfrm flipV="1">
                <a:off x="5312" y="0"/>
                <a:ext cx="321" cy="4318"/>
                <a:chOff x="2971" y="-3"/>
                <a:chExt cx="493" cy="4325"/>
              </a:xfrm>
            </p:grpSpPr>
            <p:sp>
              <p:nvSpPr>
                <p:cNvPr id="1037" name="Freeform 13"/>
                <p:cNvSpPr>
                  <a:spLocks/>
                </p:cNvSpPr>
                <p:nvPr/>
              </p:nvSpPr>
              <p:spPr bwMode="white">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Freeform 14"/>
                <p:cNvSpPr>
                  <a:spLocks/>
                </p:cNvSpPr>
                <p:nvPr/>
              </p:nvSpPr>
              <p:spPr bwMode="white">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9" name="Group 15"/>
              <p:cNvGrpSpPr>
                <a:grpSpLocks/>
              </p:cNvGrpSpPr>
              <p:nvPr/>
            </p:nvGrpSpPr>
            <p:grpSpPr bwMode="auto">
              <a:xfrm>
                <a:off x="1130" y="1"/>
                <a:ext cx="385" cy="4314"/>
                <a:chOff x="1130" y="1"/>
                <a:chExt cx="385" cy="4308"/>
              </a:xfrm>
            </p:grpSpPr>
            <p:sp>
              <p:nvSpPr>
                <p:cNvPr id="1040" name="Freeform 16"/>
                <p:cNvSpPr>
                  <a:spLocks/>
                </p:cNvSpPr>
                <p:nvPr/>
              </p:nvSpPr>
              <p:spPr bwMode="white">
                <a:xfrm>
                  <a:off x="1146" y="1"/>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Freeform 17"/>
                <p:cNvSpPr>
                  <a:spLocks/>
                </p:cNvSpPr>
                <p:nvPr/>
              </p:nvSpPr>
              <p:spPr bwMode="white">
                <a:xfrm>
                  <a:off x="1237" y="2174"/>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Freeform 18"/>
                <p:cNvSpPr>
                  <a:spLocks/>
                </p:cNvSpPr>
                <p:nvPr/>
              </p:nvSpPr>
              <p:spPr bwMode="white">
                <a:xfrm>
                  <a:off x="1130" y="2595"/>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Freeform 19"/>
                <p:cNvSpPr>
                  <a:spLocks/>
                </p:cNvSpPr>
                <p:nvPr/>
              </p:nvSpPr>
              <p:spPr bwMode="white">
                <a:xfrm>
                  <a:off x="1255" y="2644"/>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 name="Group 20"/>
              <p:cNvGrpSpPr>
                <a:grpSpLocks/>
              </p:cNvGrpSpPr>
              <p:nvPr/>
            </p:nvGrpSpPr>
            <p:grpSpPr bwMode="auto">
              <a:xfrm>
                <a:off x="429" y="0"/>
                <a:ext cx="403" cy="4318"/>
                <a:chOff x="429" y="0"/>
                <a:chExt cx="493" cy="4318"/>
              </a:xfrm>
            </p:grpSpPr>
            <p:sp>
              <p:nvSpPr>
                <p:cNvPr id="1045" name="Freeform 21"/>
                <p:cNvSpPr>
                  <a:spLocks/>
                </p:cNvSpPr>
                <p:nvPr/>
              </p:nvSpPr>
              <p:spPr bwMode="white">
                <a:xfrm>
                  <a:off x="429" y="0"/>
                  <a:ext cx="493" cy="4316"/>
                </a:xfrm>
                <a:custGeom>
                  <a:avLst/>
                  <a:gdLst>
                    <a:gd name="T0" fmla="*/ 40 w 493"/>
                    <a:gd name="T1" fmla="*/ 0 h 4316"/>
                    <a:gd name="T2" fmla="*/ 44 w 493"/>
                    <a:gd name="T3" fmla="*/ 1104 h 4316"/>
                    <a:gd name="T4" fmla="*/ 6 w 493"/>
                    <a:gd name="T5" fmla="*/ 1845 h 4316"/>
                    <a:gd name="T6" fmla="*/ 6 w 493"/>
                    <a:gd name="T7" fmla="*/ 1982 h 4316"/>
                    <a:gd name="T8" fmla="*/ 20 w 493"/>
                    <a:gd name="T9" fmla="*/ 2024 h 4316"/>
                    <a:gd name="T10" fmla="*/ 24 w 493"/>
                    <a:gd name="T11" fmla="*/ 2068 h 4316"/>
                    <a:gd name="T12" fmla="*/ 6 w 493"/>
                    <a:gd name="T13" fmla="*/ 2119 h 4316"/>
                    <a:gd name="T14" fmla="*/ 6 w 493"/>
                    <a:gd name="T15" fmla="*/ 2210 h 4316"/>
                    <a:gd name="T16" fmla="*/ 28 w 493"/>
                    <a:gd name="T17" fmla="*/ 2464 h 4316"/>
                    <a:gd name="T18" fmla="*/ 24 w 493"/>
                    <a:gd name="T19" fmla="*/ 3044 h 4316"/>
                    <a:gd name="T20" fmla="*/ 28 w 493"/>
                    <a:gd name="T21" fmla="*/ 4316 h 4316"/>
                    <a:gd name="T22" fmla="*/ 80 w 493"/>
                    <a:gd name="T23" fmla="*/ 4312 h 4316"/>
                    <a:gd name="T24" fmla="*/ 88 w 493"/>
                    <a:gd name="T25" fmla="*/ 3288 h 4316"/>
                    <a:gd name="T26" fmla="*/ 84 w 493"/>
                    <a:gd name="T27" fmla="*/ 2416 h 4316"/>
                    <a:gd name="T28" fmla="*/ 60 w 493"/>
                    <a:gd name="T29" fmla="*/ 2208 h 4316"/>
                    <a:gd name="T30" fmla="*/ 92 w 493"/>
                    <a:gd name="T31" fmla="*/ 2100 h 4316"/>
                    <a:gd name="T32" fmla="*/ 240 w 493"/>
                    <a:gd name="T33" fmla="*/ 2084 h 4316"/>
                    <a:gd name="T34" fmla="*/ 384 w 493"/>
                    <a:gd name="T35" fmla="*/ 2084 h 4316"/>
                    <a:gd name="T36" fmla="*/ 428 w 493"/>
                    <a:gd name="T37" fmla="*/ 2128 h 4316"/>
                    <a:gd name="T38" fmla="*/ 424 w 493"/>
                    <a:gd name="T39" fmla="*/ 2236 h 4316"/>
                    <a:gd name="T40" fmla="*/ 420 w 493"/>
                    <a:gd name="T41" fmla="*/ 2344 h 4316"/>
                    <a:gd name="T42" fmla="*/ 408 w 493"/>
                    <a:gd name="T43" fmla="*/ 2496 h 4316"/>
                    <a:gd name="T44" fmla="*/ 395 w 493"/>
                    <a:gd name="T45" fmla="*/ 4313 h 4316"/>
                    <a:gd name="T46" fmla="*/ 476 w 493"/>
                    <a:gd name="T47" fmla="*/ 4310 h 4316"/>
                    <a:gd name="T48" fmla="*/ 459 w 493"/>
                    <a:gd name="T49" fmla="*/ 3614 h 4316"/>
                    <a:gd name="T50" fmla="*/ 468 w 493"/>
                    <a:gd name="T51" fmla="*/ 2472 h 4316"/>
                    <a:gd name="T52" fmla="*/ 493 w 493"/>
                    <a:gd name="T53" fmla="*/ 2165 h 4316"/>
                    <a:gd name="T54" fmla="*/ 468 w 493"/>
                    <a:gd name="T55" fmla="*/ 2048 h 4316"/>
                    <a:gd name="T56" fmla="*/ 487 w 493"/>
                    <a:gd name="T57" fmla="*/ 1982 h 4316"/>
                    <a:gd name="T58" fmla="*/ 487 w 493"/>
                    <a:gd name="T59" fmla="*/ 1800 h 4316"/>
                    <a:gd name="T60" fmla="*/ 456 w 493"/>
                    <a:gd name="T61" fmla="*/ 1024 h 4316"/>
                    <a:gd name="T62" fmla="*/ 468 w 493"/>
                    <a:gd name="T63" fmla="*/ 0 h 4316"/>
                    <a:gd name="T64" fmla="*/ 420 w 493"/>
                    <a:gd name="T65" fmla="*/ 0 h 4316"/>
                    <a:gd name="T66" fmla="*/ 412 w 493"/>
                    <a:gd name="T67" fmla="*/ 524 h 4316"/>
                    <a:gd name="T68" fmla="*/ 404 w 493"/>
                    <a:gd name="T69" fmla="*/ 920 h 4316"/>
                    <a:gd name="T70" fmla="*/ 420 w 493"/>
                    <a:gd name="T71" fmla="*/ 1592 h 4316"/>
                    <a:gd name="T72" fmla="*/ 436 w 493"/>
                    <a:gd name="T73" fmla="*/ 1956 h 4316"/>
                    <a:gd name="T74" fmla="*/ 400 w 493"/>
                    <a:gd name="T75" fmla="*/ 2024 h 4316"/>
                    <a:gd name="T76" fmla="*/ 244 w 493"/>
                    <a:gd name="T77" fmla="*/ 2004 h 4316"/>
                    <a:gd name="T78" fmla="*/ 96 w 493"/>
                    <a:gd name="T79" fmla="*/ 2016 h 4316"/>
                    <a:gd name="T80" fmla="*/ 54 w 493"/>
                    <a:gd name="T81" fmla="*/ 1845 h 4316"/>
                    <a:gd name="T82" fmla="*/ 88 w 493"/>
                    <a:gd name="T83" fmla="*/ 1356 h 4316"/>
                    <a:gd name="T84" fmla="*/ 92 w 493"/>
                    <a:gd name="T85" fmla="*/ 580 h 4316"/>
                    <a:gd name="T86" fmla="*/ 84 w 493"/>
                    <a:gd name="T87" fmla="*/ 0 h 4316"/>
                    <a:gd name="T88" fmla="*/ 40 w 493"/>
                    <a:gd name="T89"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16">
                      <a:moveTo>
                        <a:pt x="40" y="0"/>
                      </a:moveTo>
                      <a:cubicBezTo>
                        <a:pt x="33" y="185"/>
                        <a:pt x="50" y="797"/>
                        <a:pt x="44" y="1104"/>
                      </a:cubicBezTo>
                      <a:cubicBezTo>
                        <a:pt x="38" y="1411"/>
                        <a:pt x="12" y="1699"/>
                        <a:pt x="6" y="1845"/>
                      </a:cubicBezTo>
                      <a:cubicBezTo>
                        <a:pt x="0" y="1991"/>
                        <a:pt x="4" y="1952"/>
                        <a:pt x="6" y="1982"/>
                      </a:cubicBezTo>
                      <a:cubicBezTo>
                        <a:pt x="8" y="2012"/>
                        <a:pt x="17" y="2010"/>
                        <a:pt x="20" y="2024"/>
                      </a:cubicBezTo>
                      <a:cubicBezTo>
                        <a:pt x="23" y="2038"/>
                        <a:pt x="26" y="2052"/>
                        <a:pt x="24" y="2068"/>
                      </a:cubicBezTo>
                      <a:cubicBezTo>
                        <a:pt x="22" y="2084"/>
                        <a:pt x="9" y="2095"/>
                        <a:pt x="6" y="2119"/>
                      </a:cubicBezTo>
                      <a:cubicBezTo>
                        <a:pt x="3" y="2143"/>
                        <a:pt x="2" y="2153"/>
                        <a:pt x="6" y="2210"/>
                      </a:cubicBezTo>
                      <a:cubicBezTo>
                        <a:pt x="10" y="2267"/>
                        <a:pt x="25" y="2325"/>
                        <a:pt x="28" y="2464"/>
                      </a:cubicBezTo>
                      <a:cubicBezTo>
                        <a:pt x="31" y="2603"/>
                        <a:pt x="24" y="2735"/>
                        <a:pt x="24" y="3044"/>
                      </a:cubicBezTo>
                      <a:cubicBezTo>
                        <a:pt x="24" y="3353"/>
                        <a:pt x="19" y="4105"/>
                        <a:pt x="28" y="4316"/>
                      </a:cubicBezTo>
                      <a:lnTo>
                        <a:pt x="80" y="4312"/>
                      </a:lnTo>
                      <a:cubicBezTo>
                        <a:pt x="90" y="4141"/>
                        <a:pt x="87" y="3604"/>
                        <a:pt x="88" y="3288"/>
                      </a:cubicBezTo>
                      <a:cubicBezTo>
                        <a:pt x="89" y="2972"/>
                        <a:pt x="89" y="2596"/>
                        <a:pt x="84" y="2416"/>
                      </a:cubicBezTo>
                      <a:cubicBezTo>
                        <a:pt x="92" y="2340"/>
                        <a:pt x="69" y="2262"/>
                        <a:pt x="60" y="2208"/>
                      </a:cubicBezTo>
                      <a:cubicBezTo>
                        <a:pt x="52" y="2148"/>
                        <a:pt x="48" y="2110"/>
                        <a:pt x="92" y="2100"/>
                      </a:cubicBezTo>
                      <a:cubicBezTo>
                        <a:pt x="134" y="2086"/>
                        <a:pt x="190" y="2081"/>
                        <a:pt x="240" y="2084"/>
                      </a:cubicBezTo>
                      <a:cubicBezTo>
                        <a:pt x="289" y="2081"/>
                        <a:pt x="353" y="2077"/>
                        <a:pt x="384" y="2084"/>
                      </a:cubicBezTo>
                      <a:cubicBezTo>
                        <a:pt x="415" y="2091"/>
                        <a:pt x="421" y="2103"/>
                        <a:pt x="428" y="2128"/>
                      </a:cubicBezTo>
                      <a:cubicBezTo>
                        <a:pt x="435" y="2153"/>
                        <a:pt x="425" y="2200"/>
                        <a:pt x="424" y="2236"/>
                      </a:cubicBezTo>
                      <a:cubicBezTo>
                        <a:pt x="423" y="2272"/>
                        <a:pt x="423" y="2301"/>
                        <a:pt x="420" y="2344"/>
                      </a:cubicBezTo>
                      <a:cubicBezTo>
                        <a:pt x="411" y="2391"/>
                        <a:pt x="412" y="2168"/>
                        <a:pt x="408" y="2496"/>
                      </a:cubicBezTo>
                      <a:cubicBezTo>
                        <a:pt x="404" y="2824"/>
                        <a:pt x="384" y="4011"/>
                        <a:pt x="395" y="4313"/>
                      </a:cubicBezTo>
                      <a:lnTo>
                        <a:pt x="476" y="4310"/>
                      </a:lnTo>
                      <a:cubicBezTo>
                        <a:pt x="486" y="4194"/>
                        <a:pt x="460" y="3920"/>
                        <a:pt x="459" y="3614"/>
                      </a:cubicBezTo>
                      <a:cubicBezTo>
                        <a:pt x="458" y="3308"/>
                        <a:pt x="462" y="2713"/>
                        <a:pt x="468" y="2472"/>
                      </a:cubicBezTo>
                      <a:cubicBezTo>
                        <a:pt x="464" y="2328"/>
                        <a:pt x="493" y="2218"/>
                        <a:pt x="493" y="2165"/>
                      </a:cubicBezTo>
                      <a:cubicBezTo>
                        <a:pt x="493" y="2111"/>
                        <a:pt x="480" y="2100"/>
                        <a:pt x="468" y="2048"/>
                      </a:cubicBezTo>
                      <a:cubicBezTo>
                        <a:pt x="490" y="2027"/>
                        <a:pt x="484" y="2023"/>
                        <a:pt x="487" y="1982"/>
                      </a:cubicBezTo>
                      <a:cubicBezTo>
                        <a:pt x="490" y="1941"/>
                        <a:pt x="492" y="1960"/>
                        <a:pt x="487" y="1800"/>
                      </a:cubicBezTo>
                      <a:cubicBezTo>
                        <a:pt x="482" y="1640"/>
                        <a:pt x="459" y="1324"/>
                        <a:pt x="456" y="1024"/>
                      </a:cubicBezTo>
                      <a:cubicBezTo>
                        <a:pt x="453" y="724"/>
                        <a:pt x="474" y="171"/>
                        <a:pt x="468" y="0"/>
                      </a:cubicBezTo>
                      <a:lnTo>
                        <a:pt x="420" y="0"/>
                      </a:lnTo>
                      <a:cubicBezTo>
                        <a:pt x="411" y="87"/>
                        <a:pt x="415" y="371"/>
                        <a:pt x="412" y="524"/>
                      </a:cubicBezTo>
                      <a:cubicBezTo>
                        <a:pt x="409" y="677"/>
                        <a:pt x="403" y="742"/>
                        <a:pt x="404" y="920"/>
                      </a:cubicBezTo>
                      <a:cubicBezTo>
                        <a:pt x="405" y="1098"/>
                        <a:pt x="415" y="1419"/>
                        <a:pt x="420" y="1592"/>
                      </a:cubicBezTo>
                      <a:cubicBezTo>
                        <a:pt x="425" y="1765"/>
                        <a:pt x="439" y="1884"/>
                        <a:pt x="436" y="1956"/>
                      </a:cubicBezTo>
                      <a:cubicBezTo>
                        <a:pt x="432" y="1980"/>
                        <a:pt x="441" y="2017"/>
                        <a:pt x="400" y="2024"/>
                      </a:cubicBezTo>
                      <a:cubicBezTo>
                        <a:pt x="373" y="2037"/>
                        <a:pt x="295" y="2005"/>
                        <a:pt x="244" y="2004"/>
                      </a:cubicBezTo>
                      <a:cubicBezTo>
                        <a:pt x="193" y="2003"/>
                        <a:pt x="128" y="2042"/>
                        <a:pt x="96" y="2016"/>
                      </a:cubicBezTo>
                      <a:cubicBezTo>
                        <a:pt x="64" y="1990"/>
                        <a:pt x="55" y="1955"/>
                        <a:pt x="54" y="1845"/>
                      </a:cubicBezTo>
                      <a:cubicBezTo>
                        <a:pt x="53" y="1735"/>
                        <a:pt x="82" y="1567"/>
                        <a:pt x="88" y="1356"/>
                      </a:cubicBezTo>
                      <a:cubicBezTo>
                        <a:pt x="94" y="1145"/>
                        <a:pt x="93" y="806"/>
                        <a:pt x="92" y="580"/>
                      </a:cubicBezTo>
                      <a:cubicBezTo>
                        <a:pt x="91" y="354"/>
                        <a:pt x="93" y="97"/>
                        <a:pt x="84" y="0"/>
                      </a:cubicBezTo>
                      <a:lnTo>
                        <a:pt x="40"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Freeform 22"/>
                <p:cNvSpPr>
                  <a:spLocks/>
                </p:cNvSpPr>
                <p:nvPr/>
              </p:nvSpPr>
              <p:spPr bwMode="white">
                <a:xfrm>
                  <a:off x="686" y="2115"/>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7" name="Group 23"/>
              <p:cNvGrpSpPr>
                <a:grpSpLocks/>
              </p:cNvGrpSpPr>
              <p:nvPr/>
            </p:nvGrpSpPr>
            <p:grpSpPr bwMode="auto">
              <a:xfrm flipV="1">
                <a:off x="2866" y="-3"/>
                <a:ext cx="396" cy="4318"/>
                <a:chOff x="2971" y="-3"/>
                <a:chExt cx="493" cy="4325"/>
              </a:xfrm>
            </p:grpSpPr>
            <p:sp>
              <p:nvSpPr>
                <p:cNvPr id="1048" name="Freeform 24"/>
                <p:cNvSpPr>
                  <a:spLocks/>
                </p:cNvSpPr>
                <p:nvPr/>
              </p:nvSpPr>
              <p:spPr bwMode="white">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Freeform 25"/>
                <p:cNvSpPr>
                  <a:spLocks/>
                </p:cNvSpPr>
                <p:nvPr/>
              </p:nvSpPr>
              <p:spPr bwMode="white">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50" name="Freeform 26"/>
              <p:cNvSpPr>
                <a:spLocks/>
              </p:cNvSpPr>
              <p:nvPr/>
            </p:nvSpPr>
            <p:spPr bwMode="white">
              <a:xfrm rot="2199825" flipH="1">
                <a:off x="2185" y="2464"/>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Freeform 27"/>
              <p:cNvSpPr>
                <a:spLocks/>
              </p:cNvSpPr>
              <p:nvPr/>
            </p:nvSpPr>
            <p:spPr bwMode="white">
              <a:xfrm rot="21428822" flipH="1">
                <a:off x="2294" y="292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Freeform 28"/>
              <p:cNvSpPr>
                <a:spLocks/>
              </p:cNvSpPr>
              <p:nvPr/>
            </p:nvSpPr>
            <p:spPr bwMode="white">
              <a:xfrm>
                <a:off x="3188" y="2454"/>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Freeform 29"/>
              <p:cNvSpPr>
                <a:spLocks/>
              </p:cNvSpPr>
              <p:nvPr/>
            </p:nvSpPr>
            <p:spPr bwMode="white">
              <a:xfrm rot="-744944">
                <a:off x="3295" y="2728"/>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Freeform 30"/>
              <p:cNvSpPr>
                <a:spLocks/>
              </p:cNvSpPr>
              <p:nvPr/>
            </p:nvSpPr>
            <p:spPr bwMode="white">
              <a:xfrm>
                <a:off x="2993" y="2966"/>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55" name="Group 31"/>
              <p:cNvGrpSpPr>
                <a:grpSpLocks/>
              </p:cNvGrpSpPr>
              <p:nvPr/>
            </p:nvGrpSpPr>
            <p:grpSpPr bwMode="auto">
              <a:xfrm>
                <a:off x="2162" y="0"/>
                <a:ext cx="1981" cy="1676"/>
                <a:chOff x="2305" y="2222"/>
                <a:chExt cx="1981" cy="1676"/>
              </a:xfrm>
            </p:grpSpPr>
            <p:sp>
              <p:nvSpPr>
                <p:cNvPr id="1056" name="Freeform 32"/>
                <p:cNvSpPr>
                  <a:spLocks/>
                </p:cNvSpPr>
                <p:nvPr/>
              </p:nvSpPr>
              <p:spPr bwMode="white">
                <a:xfrm rot="2199825" flipH="1">
                  <a:off x="2305" y="2232"/>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Freeform 33"/>
                <p:cNvSpPr>
                  <a:spLocks/>
                </p:cNvSpPr>
                <p:nvPr/>
              </p:nvSpPr>
              <p:spPr bwMode="white">
                <a:xfrm rot="21428822" flipH="1">
                  <a:off x="2414" y="269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Freeform 34"/>
                <p:cNvSpPr>
                  <a:spLocks/>
                </p:cNvSpPr>
                <p:nvPr/>
              </p:nvSpPr>
              <p:spPr bwMode="white">
                <a:xfrm>
                  <a:off x="3308" y="2222"/>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Freeform 35"/>
                <p:cNvSpPr>
                  <a:spLocks/>
                </p:cNvSpPr>
                <p:nvPr/>
              </p:nvSpPr>
              <p:spPr bwMode="white">
                <a:xfrm rot="-744944">
                  <a:off x="3415" y="249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Freeform 36"/>
                <p:cNvSpPr>
                  <a:spLocks/>
                </p:cNvSpPr>
                <p:nvPr/>
              </p:nvSpPr>
              <p:spPr bwMode="white">
                <a:xfrm>
                  <a:off x="3113" y="273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1" name="Group 37"/>
              <p:cNvGrpSpPr>
                <a:grpSpLocks/>
              </p:cNvGrpSpPr>
              <p:nvPr/>
            </p:nvGrpSpPr>
            <p:grpSpPr bwMode="auto">
              <a:xfrm>
                <a:off x="196" y="1100"/>
                <a:ext cx="2234" cy="1706"/>
                <a:chOff x="196" y="1100"/>
                <a:chExt cx="2234" cy="1706"/>
              </a:xfrm>
            </p:grpSpPr>
            <p:sp>
              <p:nvSpPr>
                <p:cNvPr id="1062" name="Freeform 38"/>
                <p:cNvSpPr>
                  <a:spLocks/>
                </p:cNvSpPr>
                <p:nvPr/>
              </p:nvSpPr>
              <p:spPr bwMode="white">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Freeform 39"/>
                <p:cNvSpPr>
                  <a:spLocks/>
                </p:cNvSpPr>
                <p:nvPr/>
              </p:nvSpPr>
              <p:spPr bwMode="white">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Freeform 40"/>
                <p:cNvSpPr>
                  <a:spLocks/>
                </p:cNvSpPr>
                <p:nvPr/>
              </p:nvSpPr>
              <p:spPr bwMode="white">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Freeform 41"/>
                <p:cNvSpPr>
                  <a:spLocks/>
                </p:cNvSpPr>
                <p:nvPr/>
              </p:nvSpPr>
              <p:spPr bwMode="white">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Freeform 42"/>
                <p:cNvSpPr>
                  <a:spLocks/>
                </p:cNvSpPr>
                <p:nvPr/>
              </p:nvSpPr>
              <p:spPr bwMode="white">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7" name="Group 43"/>
              <p:cNvGrpSpPr>
                <a:grpSpLocks/>
              </p:cNvGrpSpPr>
              <p:nvPr/>
            </p:nvGrpSpPr>
            <p:grpSpPr bwMode="auto">
              <a:xfrm>
                <a:off x="4660" y="0"/>
                <a:ext cx="385" cy="4308"/>
                <a:chOff x="4660" y="0"/>
                <a:chExt cx="385" cy="4308"/>
              </a:xfrm>
            </p:grpSpPr>
            <p:sp>
              <p:nvSpPr>
                <p:cNvPr id="1068" name="Freeform 44"/>
                <p:cNvSpPr>
                  <a:spLocks/>
                </p:cNvSpPr>
                <p:nvPr/>
              </p:nvSpPr>
              <p:spPr bwMode="white">
                <a:xfrm>
                  <a:off x="4676" y="0"/>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Freeform 45"/>
                <p:cNvSpPr>
                  <a:spLocks/>
                </p:cNvSpPr>
                <p:nvPr/>
              </p:nvSpPr>
              <p:spPr bwMode="white">
                <a:xfrm>
                  <a:off x="4767" y="2173"/>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Freeform 46"/>
                <p:cNvSpPr>
                  <a:spLocks/>
                </p:cNvSpPr>
                <p:nvPr/>
              </p:nvSpPr>
              <p:spPr bwMode="white">
                <a:xfrm>
                  <a:off x="4660" y="2594"/>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Freeform 47"/>
                <p:cNvSpPr>
                  <a:spLocks/>
                </p:cNvSpPr>
                <p:nvPr/>
              </p:nvSpPr>
              <p:spPr bwMode="white">
                <a:xfrm>
                  <a:off x="4785" y="2643"/>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2" name="Group 48"/>
              <p:cNvGrpSpPr>
                <a:grpSpLocks/>
              </p:cNvGrpSpPr>
              <p:nvPr/>
            </p:nvGrpSpPr>
            <p:grpSpPr bwMode="auto">
              <a:xfrm>
                <a:off x="3500" y="0"/>
                <a:ext cx="494" cy="4313"/>
                <a:chOff x="3792" y="-7"/>
                <a:chExt cx="494" cy="4328"/>
              </a:xfrm>
            </p:grpSpPr>
            <p:sp>
              <p:nvSpPr>
                <p:cNvPr id="1073" name="Freeform 49"/>
                <p:cNvSpPr>
                  <a:spLocks/>
                </p:cNvSpPr>
                <p:nvPr/>
              </p:nvSpPr>
              <p:spPr bwMode="white">
                <a:xfrm>
                  <a:off x="3792" y="0"/>
                  <a:ext cx="416" cy="4321"/>
                </a:xfrm>
                <a:custGeom>
                  <a:avLst/>
                  <a:gdLst>
                    <a:gd name="T0" fmla="*/ 12 w 416"/>
                    <a:gd name="T1" fmla="*/ 0 h 4321"/>
                    <a:gd name="T2" fmla="*/ 18 w 416"/>
                    <a:gd name="T3" fmla="*/ 406 h 4321"/>
                    <a:gd name="T4" fmla="*/ 3 w 416"/>
                    <a:gd name="T5" fmla="*/ 662 h 4321"/>
                    <a:gd name="T6" fmla="*/ 8 w 416"/>
                    <a:gd name="T7" fmla="*/ 713 h 4321"/>
                    <a:gd name="T8" fmla="*/ 24 w 416"/>
                    <a:gd name="T9" fmla="*/ 740 h 4321"/>
                    <a:gd name="T10" fmla="*/ 42 w 416"/>
                    <a:gd name="T11" fmla="*/ 758 h 4321"/>
                    <a:gd name="T12" fmla="*/ 36 w 416"/>
                    <a:gd name="T13" fmla="*/ 803 h 4321"/>
                    <a:gd name="T14" fmla="*/ 12 w 416"/>
                    <a:gd name="T15" fmla="*/ 824 h 4321"/>
                    <a:gd name="T16" fmla="*/ 0 w 416"/>
                    <a:gd name="T17" fmla="*/ 878 h 4321"/>
                    <a:gd name="T18" fmla="*/ 9 w 416"/>
                    <a:gd name="T19" fmla="*/ 2903 h 4321"/>
                    <a:gd name="T20" fmla="*/ 9 w 416"/>
                    <a:gd name="T21" fmla="*/ 3276 h 4321"/>
                    <a:gd name="T22" fmla="*/ 16 w 416"/>
                    <a:gd name="T23" fmla="*/ 3330 h 4321"/>
                    <a:gd name="T24" fmla="*/ 42 w 416"/>
                    <a:gd name="T25" fmla="*/ 3354 h 4321"/>
                    <a:gd name="T26" fmla="*/ 51 w 416"/>
                    <a:gd name="T27" fmla="*/ 3390 h 4321"/>
                    <a:gd name="T28" fmla="*/ 39 w 416"/>
                    <a:gd name="T29" fmla="*/ 3427 h 4321"/>
                    <a:gd name="T30" fmla="*/ 24 w 416"/>
                    <a:gd name="T31" fmla="*/ 3466 h 4321"/>
                    <a:gd name="T32" fmla="*/ 31 w 416"/>
                    <a:gd name="T33" fmla="*/ 4321 h 4321"/>
                    <a:gd name="T34" fmla="*/ 102 w 416"/>
                    <a:gd name="T35" fmla="*/ 4317 h 4321"/>
                    <a:gd name="T36" fmla="*/ 93 w 416"/>
                    <a:gd name="T37" fmla="*/ 3529 h 4321"/>
                    <a:gd name="T38" fmla="*/ 117 w 416"/>
                    <a:gd name="T39" fmla="*/ 3496 h 4321"/>
                    <a:gd name="T40" fmla="*/ 156 w 416"/>
                    <a:gd name="T41" fmla="*/ 3493 h 4321"/>
                    <a:gd name="T42" fmla="*/ 297 w 416"/>
                    <a:gd name="T43" fmla="*/ 3502 h 4321"/>
                    <a:gd name="T44" fmla="*/ 345 w 416"/>
                    <a:gd name="T45" fmla="*/ 3502 h 4321"/>
                    <a:gd name="T46" fmla="*/ 357 w 416"/>
                    <a:gd name="T47" fmla="*/ 3478 h 4321"/>
                    <a:gd name="T48" fmla="*/ 315 w 416"/>
                    <a:gd name="T49" fmla="*/ 3459 h 4321"/>
                    <a:gd name="T50" fmla="*/ 128 w 416"/>
                    <a:gd name="T51" fmla="*/ 3444 h 4321"/>
                    <a:gd name="T52" fmla="*/ 99 w 416"/>
                    <a:gd name="T53" fmla="*/ 3430 h 4321"/>
                    <a:gd name="T54" fmla="*/ 120 w 416"/>
                    <a:gd name="T55" fmla="*/ 3408 h 4321"/>
                    <a:gd name="T56" fmla="*/ 210 w 416"/>
                    <a:gd name="T57" fmla="*/ 3399 h 4321"/>
                    <a:gd name="T58" fmla="*/ 337 w 416"/>
                    <a:gd name="T59" fmla="*/ 3398 h 4321"/>
                    <a:gd name="T60" fmla="*/ 381 w 416"/>
                    <a:gd name="T61" fmla="*/ 3381 h 4321"/>
                    <a:gd name="T62" fmla="*/ 128 w 416"/>
                    <a:gd name="T63" fmla="*/ 3375 h 4321"/>
                    <a:gd name="T64" fmla="*/ 87 w 416"/>
                    <a:gd name="T65" fmla="*/ 3336 h 4321"/>
                    <a:gd name="T66" fmla="*/ 68 w 416"/>
                    <a:gd name="T67" fmla="*/ 3285 h 4321"/>
                    <a:gd name="T68" fmla="*/ 63 w 416"/>
                    <a:gd name="T69" fmla="*/ 1525 h 4321"/>
                    <a:gd name="T70" fmla="*/ 68 w 416"/>
                    <a:gd name="T71" fmla="*/ 885 h 4321"/>
                    <a:gd name="T72" fmla="*/ 84 w 416"/>
                    <a:gd name="T73" fmla="*/ 851 h 4321"/>
                    <a:gd name="T74" fmla="*/ 120 w 416"/>
                    <a:gd name="T75" fmla="*/ 832 h 4321"/>
                    <a:gd name="T76" fmla="*/ 405 w 416"/>
                    <a:gd name="T77" fmla="*/ 825 h 4321"/>
                    <a:gd name="T78" fmla="*/ 405 w 416"/>
                    <a:gd name="T79" fmla="*/ 765 h 4321"/>
                    <a:gd name="T80" fmla="*/ 203 w 416"/>
                    <a:gd name="T81" fmla="*/ 765 h 4321"/>
                    <a:gd name="T82" fmla="*/ 150 w 416"/>
                    <a:gd name="T83" fmla="*/ 752 h 4321"/>
                    <a:gd name="T84" fmla="*/ 105 w 416"/>
                    <a:gd name="T85" fmla="*/ 728 h 4321"/>
                    <a:gd name="T86" fmla="*/ 75 w 416"/>
                    <a:gd name="T87" fmla="*/ 705 h 4321"/>
                    <a:gd name="T88" fmla="*/ 60 w 416"/>
                    <a:gd name="T89" fmla="*/ 645 h 4321"/>
                    <a:gd name="T90" fmla="*/ 81 w 416"/>
                    <a:gd name="T91" fmla="*/ 316 h 4321"/>
                    <a:gd name="T92" fmla="*/ 81 w 416"/>
                    <a:gd name="T93" fmla="*/ 0 h 4321"/>
                    <a:gd name="T94" fmla="*/ 12 w 416"/>
                    <a:gd name="T95" fmla="*/ 0 h 4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6" h="4321">
                      <a:moveTo>
                        <a:pt x="12" y="0"/>
                      </a:moveTo>
                      <a:lnTo>
                        <a:pt x="18" y="406"/>
                      </a:lnTo>
                      <a:lnTo>
                        <a:pt x="3" y="662"/>
                      </a:lnTo>
                      <a:lnTo>
                        <a:pt x="8" y="713"/>
                      </a:lnTo>
                      <a:lnTo>
                        <a:pt x="24" y="740"/>
                      </a:lnTo>
                      <a:lnTo>
                        <a:pt x="42" y="758"/>
                      </a:lnTo>
                      <a:lnTo>
                        <a:pt x="36" y="803"/>
                      </a:lnTo>
                      <a:lnTo>
                        <a:pt x="12" y="824"/>
                      </a:lnTo>
                      <a:lnTo>
                        <a:pt x="0" y="878"/>
                      </a:lnTo>
                      <a:cubicBezTo>
                        <a:pt x="0" y="1224"/>
                        <a:pt x="8" y="2504"/>
                        <a:pt x="9" y="2903"/>
                      </a:cubicBezTo>
                      <a:cubicBezTo>
                        <a:pt x="10" y="3302"/>
                        <a:pt x="8" y="3205"/>
                        <a:pt x="9" y="3276"/>
                      </a:cubicBezTo>
                      <a:lnTo>
                        <a:pt x="16" y="3330"/>
                      </a:lnTo>
                      <a:lnTo>
                        <a:pt x="42" y="3354"/>
                      </a:lnTo>
                      <a:lnTo>
                        <a:pt x="51" y="3390"/>
                      </a:lnTo>
                      <a:lnTo>
                        <a:pt x="39" y="3427"/>
                      </a:lnTo>
                      <a:lnTo>
                        <a:pt x="24" y="3466"/>
                      </a:lnTo>
                      <a:cubicBezTo>
                        <a:pt x="23" y="3615"/>
                        <a:pt x="18" y="4179"/>
                        <a:pt x="31" y="4321"/>
                      </a:cubicBezTo>
                      <a:lnTo>
                        <a:pt x="102" y="4317"/>
                      </a:lnTo>
                      <a:cubicBezTo>
                        <a:pt x="112" y="4185"/>
                        <a:pt x="91" y="3666"/>
                        <a:pt x="93" y="3529"/>
                      </a:cubicBezTo>
                      <a:lnTo>
                        <a:pt x="117" y="3496"/>
                      </a:lnTo>
                      <a:lnTo>
                        <a:pt x="156" y="3493"/>
                      </a:lnTo>
                      <a:cubicBezTo>
                        <a:pt x="186" y="3494"/>
                        <a:pt x="266" y="3501"/>
                        <a:pt x="297" y="3502"/>
                      </a:cubicBezTo>
                      <a:cubicBezTo>
                        <a:pt x="328" y="3503"/>
                        <a:pt x="335" y="3506"/>
                        <a:pt x="345" y="3502"/>
                      </a:cubicBezTo>
                      <a:cubicBezTo>
                        <a:pt x="355" y="3498"/>
                        <a:pt x="362" y="3485"/>
                        <a:pt x="357" y="3478"/>
                      </a:cubicBezTo>
                      <a:cubicBezTo>
                        <a:pt x="352" y="3471"/>
                        <a:pt x="353" y="3465"/>
                        <a:pt x="315" y="3459"/>
                      </a:cubicBezTo>
                      <a:cubicBezTo>
                        <a:pt x="277" y="3453"/>
                        <a:pt x="164" y="3449"/>
                        <a:pt x="128" y="3444"/>
                      </a:cubicBezTo>
                      <a:cubicBezTo>
                        <a:pt x="92" y="3439"/>
                        <a:pt x="100" y="3436"/>
                        <a:pt x="99" y="3430"/>
                      </a:cubicBezTo>
                      <a:cubicBezTo>
                        <a:pt x="98" y="3424"/>
                        <a:pt x="102" y="3413"/>
                        <a:pt x="120" y="3408"/>
                      </a:cubicBezTo>
                      <a:lnTo>
                        <a:pt x="210" y="3399"/>
                      </a:lnTo>
                      <a:cubicBezTo>
                        <a:pt x="246" y="3397"/>
                        <a:pt x="309" y="3401"/>
                        <a:pt x="337" y="3398"/>
                      </a:cubicBezTo>
                      <a:cubicBezTo>
                        <a:pt x="365" y="3395"/>
                        <a:pt x="416" y="3385"/>
                        <a:pt x="381" y="3381"/>
                      </a:cubicBezTo>
                      <a:cubicBezTo>
                        <a:pt x="346" y="3377"/>
                        <a:pt x="177" y="3382"/>
                        <a:pt x="128" y="3375"/>
                      </a:cubicBezTo>
                      <a:lnTo>
                        <a:pt x="87" y="3336"/>
                      </a:lnTo>
                      <a:lnTo>
                        <a:pt x="68" y="3285"/>
                      </a:lnTo>
                      <a:cubicBezTo>
                        <a:pt x="64" y="2983"/>
                        <a:pt x="63" y="1925"/>
                        <a:pt x="63" y="1525"/>
                      </a:cubicBezTo>
                      <a:lnTo>
                        <a:pt x="68" y="885"/>
                      </a:lnTo>
                      <a:lnTo>
                        <a:pt x="84" y="851"/>
                      </a:lnTo>
                      <a:lnTo>
                        <a:pt x="120" y="832"/>
                      </a:lnTo>
                      <a:lnTo>
                        <a:pt x="405" y="825"/>
                      </a:lnTo>
                      <a:lnTo>
                        <a:pt x="405" y="765"/>
                      </a:lnTo>
                      <a:lnTo>
                        <a:pt x="203" y="765"/>
                      </a:lnTo>
                      <a:lnTo>
                        <a:pt x="150" y="752"/>
                      </a:lnTo>
                      <a:lnTo>
                        <a:pt x="105" y="728"/>
                      </a:lnTo>
                      <a:lnTo>
                        <a:pt x="75" y="705"/>
                      </a:lnTo>
                      <a:lnTo>
                        <a:pt x="60" y="645"/>
                      </a:lnTo>
                      <a:lnTo>
                        <a:pt x="81" y="316"/>
                      </a:lnTo>
                      <a:lnTo>
                        <a:pt x="81" y="0"/>
                      </a:lnTo>
                      <a:lnTo>
                        <a:pt x="12" y="0"/>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Freeform 50"/>
                <p:cNvSpPr>
                  <a:spLocks/>
                </p:cNvSpPr>
                <p:nvPr/>
              </p:nvSpPr>
              <p:spPr bwMode="white">
                <a:xfrm>
                  <a:off x="4099" y="-7"/>
                  <a:ext cx="187" cy="4323"/>
                </a:xfrm>
                <a:custGeom>
                  <a:avLst/>
                  <a:gdLst>
                    <a:gd name="T0" fmla="*/ 142 w 187"/>
                    <a:gd name="T1" fmla="*/ 0 h 4323"/>
                    <a:gd name="T2" fmla="*/ 157 w 187"/>
                    <a:gd name="T3" fmla="*/ 658 h 4323"/>
                    <a:gd name="T4" fmla="*/ 142 w 187"/>
                    <a:gd name="T5" fmla="*/ 733 h 4323"/>
                    <a:gd name="T6" fmla="*/ 90 w 187"/>
                    <a:gd name="T7" fmla="*/ 763 h 4323"/>
                    <a:gd name="T8" fmla="*/ 53 w 187"/>
                    <a:gd name="T9" fmla="*/ 792 h 4323"/>
                    <a:gd name="T10" fmla="*/ 83 w 187"/>
                    <a:gd name="T11" fmla="*/ 830 h 4323"/>
                    <a:gd name="T12" fmla="*/ 127 w 187"/>
                    <a:gd name="T13" fmla="*/ 837 h 4323"/>
                    <a:gd name="T14" fmla="*/ 157 w 187"/>
                    <a:gd name="T15" fmla="*/ 875 h 4323"/>
                    <a:gd name="T16" fmla="*/ 157 w 187"/>
                    <a:gd name="T17" fmla="*/ 1152 h 4323"/>
                    <a:gd name="T18" fmla="*/ 135 w 187"/>
                    <a:gd name="T19" fmla="*/ 1466 h 4323"/>
                    <a:gd name="T20" fmla="*/ 135 w 187"/>
                    <a:gd name="T21" fmla="*/ 2573 h 4323"/>
                    <a:gd name="T22" fmla="*/ 165 w 187"/>
                    <a:gd name="T23" fmla="*/ 3037 h 4323"/>
                    <a:gd name="T24" fmla="*/ 180 w 187"/>
                    <a:gd name="T25" fmla="*/ 3298 h 4323"/>
                    <a:gd name="T26" fmla="*/ 142 w 187"/>
                    <a:gd name="T27" fmla="*/ 3418 h 4323"/>
                    <a:gd name="T28" fmla="*/ 150 w 187"/>
                    <a:gd name="T29" fmla="*/ 3463 h 4323"/>
                    <a:gd name="T30" fmla="*/ 172 w 187"/>
                    <a:gd name="T31" fmla="*/ 3523 h 4323"/>
                    <a:gd name="T32" fmla="*/ 187 w 187"/>
                    <a:gd name="T33" fmla="*/ 3807 h 4323"/>
                    <a:gd name="T34" fmla="*/ 187 w 187"/>
                    <a:gd name="T35" fmla="*/ 4323 h 4323"/>
                    <a:gd name="T36" fmla="*/ 120 w 187"/>
                    <a:gd name="T37" fmla="*/ 4316 h 4323"/>
                    <a:gd name="T38" fmla="*/ 105 w 187"/>
                    <a:gd name="T39" fmla="*/ 3605 h 4323"/>
                    <a:gd name="T40" fmla="*/ 68 w 187"/>
                    <a:gd name="T41" fmla="*/ 3463 h 4323"/>
                    <a:gd name="T42" fmla="*/ 83 w 187"/>
                    <a:gd name="T43" fmla="*/ 3381 h 4323"/>
                    <a:gd name="T44" fmla="*/ 127 w 187"/>
                    <a:gd name="T45" fmla="*/ 3313 h 4323"/>
                    <a:gd name="T46" fmla="*/ 98 w 187"/>
                    <a:gd name="T47" fmla="*/ 3081 h 4323"/>
                    <a:gd name="T48" fmla="*/ 83 w 187"/>
                    <a:gd name="T49" fmla="*/ 2573 h 4323"/>
                    <a:gd name="T50" fmla="*/ 83 w 187"/>
                    <a:gd name="T51" fmla="*/ 1825 h 4323"/>
                    <a:gd name="T52" fmla="*/ 75 w 187"/>
                    <a:gd name="T53" fmla="*/ 1264 h 4323"/>
                    <a:gd name="T54" fmla="*/ 83 w 187"/>
                    <a:gd name="T55" fmla="*/ 950 h 4323"/>
                    <a:gd name="T56" fmla="*/ 38 w 187"/>
                    <a:gd name="T57" fmla="*/ 852 h 4323"/>
                    <a:gd name="T58" fmla="*/ 0 w 187"/>
                    <a:gd name="T59" fmla="*/ 807 h 4323"/>
                    <a:gd name="T60" fmla="*/ 75 w 187"/>
                    <a:gd name="T61" fmla="*/ 718 h 4323"/>
                    <a:gd name="T62" fmla="*/ 105 w 187"/>
                    <a:gd name="T63" fmla="*/ 605 h 4323"/>
                    <a:gd name="T64" fmla="*/ 90 w 187"/>
                    <a:gd name="T65" fmla="*/ 119 h 4323"/>
                    <a:gd name="T66" fmla="*/ 75 w 187"/>
                    <a:gd name="T67" fmla="*/ 7 h 4323"/>
                    <a:gd name="T68" fmla="*/ 142 w 187"/>
                    <a:gd name="T69" fmla="*/ 0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7" h="4323">
                      <a:moveTo>
                        <a:pt x="142" y="0"/>
                      </a:moveTo>
                      <a:lnTo>
                        <a:pt x="157" y="658"/>
                      </a:lnTo>
                      <a:lnTo>
                        <a:pt x="142" y="733"/>
                      </a:lnTo>
                      <a:lnTo>
                        <a:pt x="90" y="763"/>
                      </a:lnTo>
                      <a:lnTo>
                        <a:pt x="53" y="792"/>
                      </a:lnTo>
                      <a:lnTo>
                        <a:pt x="83" y="830"/>
                      </a:lnTo>
                      <a:lnTo>
                        <a:pt x="127" y="837"/>
                      </a:lnTo>
                      <a:lnTo>
                        <a:pt x="157" y="875"/>
                      </a:lnTo>
                      <a:lnTo>
                        <a:pt x="157" y="1152"/>
                      </a:lnTo>
                      <a:lnTo>
                        <a:pt x="135" y="1466"/>
                      </a:lnTo>
                      <a:lnTo>
                        <a:pt x="135" y="2573"/>
                      </a:lnTo>
                      <a:lnTo>
                        <a:pt x="165" y="3037"/>
                      </a:lnTo>
                      <a:lnTo>
                        <a:pt x="180" y="3298"/>
                      </a:lnTo>
                      <a:lnTo>
                        <a:pt x="142" y="3418"/>
                      </a:lnTo>
                      <a:lnTo>
                        <a:pt x="150" y="3463"/>
                      </a:lnTo>
                      <a:lnTo>
                        <a:pt x="172" y="3523"/>
                      </a:lnTo>
                      <a:lnTo>
                        <a:pt x="187" y="3807"/>
                      </a:lnTo>
                      <a:lnTo>
                        <a:pt x="187" y="4323"/>
                      </a:lnTo>
                      <a:lnTo>
                        <a:pt x="120" y="4316"/>
                      </a:lnTo>
                      <a:lnTo>
                        <a:pt x="105" y="3605"/>
                      </a:lnTo>
                      <a:lnTo>
                        <a:pt x="68" y="3463"/>
                      </a:lnTo>
                      <a:lnTo>
                        <a:pt x="83" y="3381"/>
                      </a:lnTo>
                      <a:lnTo>
                        <a:pt x="127" y="3313"/>
                      </a:lnTo>
                      <a:lnTo>
                        <a:pt x="98" y="3081"/>
                      </a:lnTo>
                      <a:lnTo>
                        <a:pt x="83" y="2573"/>
                      </a:lnTo>
                      <a:lnTo>
                        <a:pt x="83" y="1825"/>
                      </a:lnTo>
                      <a:lnTo>
                        <a:pt x="75" y="1264"/>
                      </a:lnTo>
                      <a:lnTo>
                        <a:pt x="83" y="950"/>
                      </a:lnTo>
                      <a:lnTo>
                        <a:pt x="38" y="852"/>
                      </a:lnTo>
                      <a:lnTo>
                        <a:pt x="0" y="807"/>
                      </a:lnTo>
                      <a:lnTo>
                        <a:pt x="75" y="718"/>
                      </a:lnTo>
                      <a:lnTo>
                        <a:pt x="105" y="605"/>
                      </a:lnTo>
                      <a:lnTo>
                        <a:pt x="90" y="119"/>
                      </a:lnTo>
                      <a:lnTo>
                        <a:pt x="75" y="7"/>
                      </a:lnTo>
                      <a:lnTo>
                        <a:pt x="142" y="0"/>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75" name="Group 51"/>
              <p:cNvGrpSpPr>
                <a:grpSpLocks/>
              </p:cNvGrpSpPr>
              <p:nvPr/>
            </p:nvGrpSpPr>
            <p:grpSpPr bwMode="auto">
              <a:xfrm>
                <a:off x="2956" y="1201"/>
                <a:ext cx="1762" cy="1448"/>
                <a:chOff x="3387" y="1456"/>
                <a:chExt cx="1707" cy="1402"/>
              </a:xfrm>
            </p:grpSpPr>
            <p:sp>
              <p:nvSpPr>
                <p:cNvPr id="1076" name="Freeform 52"/>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Freeform 53"/>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Freeform 54"/>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79" name="Freeform 55"/>
              <p:cNvSpPr>
                <a:spLocks/>
              </p:cNvSpPr>
              <p:nvPr/>
            </p:nvSpPr>
            <p:spPr bwMode="white">
              <a:xfrm rot="21428822" flipH="1">
                <a:off x="4882" y="660"/>
                <a:ext cx="496" cy="713"/>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Freeform 56"/>
              <p:cNvSpPr>
                <a:spLocks/>
              </p:cNvSpPr>
              <p:nvPr/>
            </p:nvSpPr>
            <p:spPr bwMode="white">
              <a:xfrm>
                <a:off x="5541" y="574"/>
                <a:ext cx="216" cy="365"/>
              </a:xfrm>
              <a:custGeom>
                <a:avLst/>
                <a:gdLst>
                  <a:gd name="T0" fmla="*/ 39 w 216"/>
                  <a:gd name="T1" fmla="*/ 8 h 365"/>
                  <a:gd name="T2" fmla="*/ 213 w 216"/>
                  <a:gd name="T3" fmla="*/ 23 h 365"/>
                  <a:gd name="T4" fmla="*/ 216 w 216"/>
                  <a:gd name="T5" fmla="*/ 146 h 365"/>
                  <a:gd name="T6" fmla="*/ 84 w 216"/>
                  <a:gd name="T7" fmla="*/ 66 h 365"/>
                  <a:gd name="T8" fmla="*/ 72 w 216"/>
                  <a:gd name="T9" fmla="*/ 85 h 365"/>
                  <a:gd name="T10" fmla="*/ 169 w 216"/>
                  <a:gd name="T11" fmla="*/ 147 h 365"/>
                  <a:gd name="T12" fmla="*/ 213 w 216"/>
                  <a:gd name="T13" fmla="*/ 194 h 365"/>
                  <a:gd name="T14" fmla="*/ 216 w 216"/>
                  <a:gd name="T15" fmla="*/ 365 h 365"/>
                  <a:gd name="T16" fmla="*/ 45 w 216"/>
                  <a:gd name="T17" fmla="*/ 192 h 365"/>
                  <a:gd name="T18" fmla="*/ 1 w 216"/>
                  <a:gd name="T19" fmla="*/ 68 h 365"/>
                  <a:gd name="T20" fmla="*/ 39 w 216"/>
                  <a:gd name="T21" fmla="*/ 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 h="365">
                    <a:moveTo>
                      <a:pt x="39" y="8"/>
                    </a:moveTo>
                    <a:cubicBezTo>
                      <a:pt x="74" y="1"/>
                      <a:pt x="183" y="0"/>
                      <a:pt x="213" y="23"/>
                    </a:cubicBezTo>
                    <a:lnTo>
                      <a:pt x="216" y="146"/>
                    </a:lnTo>
                    <a:cubicBezTo>
                      <a:pt x="195" y="153"/>
                      <a:pt x="108" y="76"/>
                      <a:pt x="84" y="66"/>
                    </a:cubicBezTo>
                    <a:cubicBezTo>
                      <a:pt x="60" y="56"/>
                      <a:pt x="58" y="72"/>
                      <a:pt x="72" y="85"/>
                    </a:cubicBezTo>
                    <a:cubicBezTo>
                      <a:pt x="86" y="99"/>
                      <a:pt x="146" y="129"/>
                      <a:pt x="169" y="147"/>
                    </a:cubicBezTo>
                    <a:cubicBezTo>
                      <a:pt x="192" y="165"/>
                      <a:pt x="205" y="158"/>
                      <a:pt x="213" y="194"/>
                    </a:cubicBezTo>
                    <a:lnTo>
                      <a:pt x="216" y="365"/>
                    </a:lnTo>
                    <a:cubicBezTo>
                      <a:pt x="188" y="365"/>
                      <a:pt x="81" y="242"/>
                      <a:pt x="45" y="192"/>
                    </a:cubicBezTo>
                    <a:cubicBezTo>
                      <a:pt x="9" y="142"/>
                      <a:pt x="2" y="98"/>
                      <a:pt x="1" y="68"/>
                    </a:cubicBezTo>
                    <a:cubicBezTo>
                      <a:pt x="0" y="37"/>
                      <a:pt x="3" y="16"/>
                      <a:pt x="39" y="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Freeform 57"/>
              <p:cNvSpPr>
                <a:spLocks/>
              </p:cNvSpPr>
              <p:nvPr/>
            </p:nvSpPr>
            <p:spPr bwMode="white">
              <a:xfrm>
                <a:off x="5373" y="686"/>
                <a:ext cx="334" cy="819"/>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2" name="Group 58"/>
              <p:cNvGrpSpPr>
                <a:grpSpLocks/>
              </p:cNvGrpSpPr>
              <p:nvPr/>
            </p:nvGrpSpPr>
            <p:grpSpPr bwMode="auto">
              <a:xfrm>
                <a:off x="4358" y="2718"/>
                <a:ext cx="1200" cy="986"/>
                <a:chOff x="3387" y="1456"/>
                <a:chExt cx="1707" cy="1402"/>
              </a:xfrm>
            </p:grpSpPr>
            <p:sp>
              <p:nvSpPr>
                <p:cNvPr id="1083" name="Freeform 59"/>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Freeform 60"/>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Freeform 61"/>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86" name="Group 62"/>
              <p:cNvGrpSpPr>
                <a:grpSpLocks/>
              </p:cNvGrpSpPr>
              <p:nvPr/>
            </p:nvGrpSpPr>
            <p:grpSpPr bwMode="auto">
              <a:xfrm>
                <a:off x="1478" y="3479"/>
                <a:ext cx="930" cy="764"/>
                <a:chOff x="3387" y="1456"/>
                <a:chExt cx="1707" cy="1402"/>
              </a:xfrm>
            </p:grpSpPr>
            <p:sp>
              <p:nvSpPr>
                <p:cNvPr id="1087" name="Freeform 63"/>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Freeform 64"/>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Freeform 65"/>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90" name="Freeform 66"/>
              <p:cNvSpPr>
                <a:spLocks/>
              </p:cNvSpPr>
              <p:nvPr/>
            </p:nvSpPr>
            <p:spPr bwMode="white">
              <a:xfrm rot="-744944">
                <a:off x="818" y="3141"/>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Freeform 67"/>
              <p:cNvSpPr>
                <a:spLocks/>
              </p:cNvSpPr>
              <p:nvPr/>
            </p:nvSpPr>
            <p:spPr bwMode="white">
              <a:xfrm>
                <a:off x="604" y="3352"/>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Freeform 68"/>
              <p:cNvSpPr>
                <a:spLocks/>
              </p:cNvSpPr>
              <p:nvPr/>
            </p:nvSpPr>
            <p:spPr bwMode="white">
              <a:xfrm>
                <a:off x="721" y="2948"/>
                <a:ext cx="729" cy="248"/>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 name="Freeform 69"/>
              <p:cNvSpPr>
                <a:spLocks/>
              </p:cNvSpPr>
              <p:nvPr/>
            </p:nvSpPr>
            <p:spPr bwMode="white">
              <a:xfrm>
                <a:off x="0" y="3278"/>
                <a:ext cx="537" cy="619"/>
              </a:xfrm>
              <a:custGeom>
                <a:avLst/>
                <a:gdLst>
                  <a:gd name="T0" fmla="*/ 497 w 537"/>
                  <a:gd name="T1" fmla="*/ 43 h 619"/>
                  <a:gd name="T2" fmla="*/ 315 w 537"/>
                  <a:gd name="T3" fmla="*/ 58 h 619"/>
                  <a:gd name="T4" fmla="*/ 0 w 537"/>
                  <a:gd name="T5" fmla="*/ 388 h 619"/>
                  <a:gd name="T6" fmla="*/ 3 w 537"/>
                  <a:gd name="T7" fmla="*/ 520 h 619"/>
                  <a:gd name="T8" fmla="*/ 119 w 537"/>
                  <a:gd name="T9" fmla="*/ 387 h 619"/>
                  <a:gd name="T10" fmla="*/ 302 w 537"/>
                  <a:gd name="T11" fmla="*/ 197 h 619"/>
                  <a:gd name="T12" fmla="*/ 447 w 537"/>
                  <a:gd name="T13" fmla="*/ 104 h 619"/>
                  <a:gd name="T14" fmla="*/ 460 w 537"/>
                  <a:gd name="T15" fmla="*/ 124 h 619"/>
                  <a:gd name="T16" fmla="*/ 357 w 537"/>
                  <a:gd name="T17" fmla="*/ 191 h 619"/>
                  <a:gd name="T18" fmla="*/ 221 w 537"/>
                  <a:gd name="T19" fmla="*/ 322 h 619"/>
                  <a:gd name="T20" fmla="*/ 0 w 537"/>
                  <a:gd name="T21" fmla="*/ 562 h 619"/>
                  <a:gd name="T22" fmla="*/ 0 w 537"/>
                  <a:gd name="T23" fmla="*/ 619 h 619"/>
                  <a:gd name="T24" fmla="*/ 264 w 537"/>
                  <a:gd name="T25" fmla="*/ 455 h 619"/>
                  <a:gd name="T26" fmla="*/ 488 w 537"/>
                  <a:gd name="T27" fmla="*/ 238 h 619"/>
                  <a:gd name="T28" fmla="*/ 536 w 537"/>
                  <a:gd name="T29" fmla="*/ 106 h 619"/>
                  <a:gd name="T30" fmla="*/ 497 w 537"/>
                  <a:gd name="T31" fmla="*/ 43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7" h="619">
                    <a:moveTo>
                      <a:pt x="497" y="43"/>
                    </a:moveTo>
                    <a:cubicBezTo>
                      <a:pt x="459" y="35"/>
                      <a:pt x="398" y="0"/>
                      <a:pt x="315" y="58"/>
                    </a:cubicBezTo>
                    <a:cubicBezTo>
                      <a:pt x="232" y="116"/>
                      <a:pt x="52" y="311"/>
                      <a:pt x="0" y="388"/>
                    </a:cubicBezTo>
                    <a:lnTo>
                      <a:pt x="3" y="520"/>
                    </a:lnTo>
                    <a:cubicBezTo>
                      <a:pt x="23" y="520"/>
                      <a:pt x="69" y="441"/>
                      <a:pt x="119" y="387"/>
                    </a:cubicBezTo>
                    <a:cubicBezTo>
                      <a:pt x="169" y="333"/>
                      <a:pt x="248" y="243"/>
                      <a:pt x="302" y="197"/>
                    </a:cubicBezTo>
                    <a:cubicBezTo>
                      <a:pt x="357" y="150"/>
                      <a:pt x="421" y="116"/>
                      <a:pt x="447" y="104"/>
                    </a:cubicBezTo>
                    <a:cubicBezTo>
                      <a:pt x="473" y="92"/>
                      <a:pt x="476" y="110"/>
                      <a:pt x="460" y="124"/>
                    </a:cubicBezTo>
                    <a:cubicBezTo>
                      <a:pt x="446" y="140"/>
                      <a:pt x="396" y="158"/>
                      <a:pt x="357" y="191"/>
                    </a:cubicBezTo>
                    <a:cubicBezTo>
                      <a:pt x="317" y="224"/>
                      <a:pt x="280" y="260"/>
                      <a:pt x="221" y="322"/>
                    </a:cubicBezTo>
                    <a:cubicBezTo>
                      <a:pt x="162" y="384"/>
                      <a:pt x="37" y="513"/>
                      <a:pt x="0" y="562"/>
                    </a:cubicBezTo>
                    <a:lnTo>
                      <a:pt x="0" y="619"/>
                    </a:lnTo>
                    <a:cubicBezTo>
                      <a:pt x="44" y="601"/>
                      <a:pt x="183" y="518"/>
                      <a:pt x="264" y="455"/>
                    </a:cubicBezTo>
                    <a:cubicBezTo>
                      <a:pt x="345" y="392"/>
                      <a:pt x="443" y="296"/>
                      <a:pt x="488" y="238"/>
                    </a:cubicBezTo>
                    <a:cubicBezTo>
                      <a:pt x="534" y="180"/>
                      <a:pt x="534" y="138"/>
                      <a:pt x="536" y="106"/>
                    </a:cubicBezTo>
                    <a:cubicBezTo>
                      <a:pt x="537" y="74"/>
                      <a:pt x="533" y="51"/>
                      <a:pt x="497" y="43"/>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Freeform 70"/>
              <p:cNvSpPr>
                <a:spLocks/>
              </p:cNvSpPr>
              <p:nvPr/>
            </p:nvSpPr>
            <p:spPr bwMode="white">
              <a:xfrm>
                <a:off x="0" y="3063"/>
                <a:ext cx="506" cy="242"/>
              </a:xfrm>
              <a:custGeom>
                <a:avLst/>
                <a:gdLst>
                  <a:gd name="T0" fmla="*/ 469 w 506"/>
                  <a:gd name="T1" fmla="*/ 200 h 242"/>
                  <a:gd name="T2" fmla="*/ 492 w 506"/>
                  <a:gd name="T3" fmla="*/ 168 h 242"/>
                  <a:gd name="T4" fmla="*/ 481 w 506"/>
                  <a:gd name="T5" fmla="*/ 114 h 242"/>
                  <a:gd name="T6" fmla="*/ 389 w 506"/>
                  <a:gd name="T7" fmla="*/ 31 h 242"/>
                  <a:gd name="T8" fmla="*/ 184 w 506"/>
                  <a:gd name="T9" fmla="*/ 1 h 242"/>
                  <a:gd name="T10" fmla="*/ 3 w 506"/>
                  <a:gd name="T11" fmla="*/ 24 h 242"/>
                  <a:gd name="T12" fmla="*/ 0 w 506"/>
                  <a:gd name="T13" fmla="*/ 114 h 242"/>
                  <a:gd name="T14" fmla="*/ 169 w 506"/>
                  <a:gd name="T15" fmla="*/ 103 h 242"/>
                  <a:gd name="T16" fmla="*/ 340 w 506"/>
                  <a:gd name="T17" fmla="*/ 129 h 242"/>
                  <a:gd name="T18" fmla="*/ 389 w 506"/>
                  <a:gd name="T19" fmla="*/ 153 h 242"/>
                  <a:gd name="T20" fmla="*/ 386 w 506"/>
                  <a:gd name="T21" fmla="*/ 170 h 242"/>
                  <a:gd name="T22" fmla="*/ 319 w 506"/>
                  <a:gd name="T23" fmla="*/ 143 h 242"/>
                  <a:gd name="T24" fmla="*/ 166 w 506"/>
                  <a:gd name="T25" fmla="*/ 120 h 242"/>
                  <a:gd name="T26" fmla="*/ 3 w 506"/>
                  <a:gd name="T27" fmla="*/ 144 h 242"/>
                  <a:gd name="T28" fmla="*/ 6 w 506"/>
                  <a:gd name="T29" fmla="*/ 204 h 242"/>
                  <a:gd name="T30" fmla="*/ 271 w 506"/>
                  <a:gd name="T31" fmla="*/ 241 h 242"/>
                  <a:gd name="T32" fmla="*/ 469 w 506"/>
                  <a:gd name="T33" fmla="*/ 20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242">
                    <a:moveTo>
                      <a:pt x="469" y="200"/>
                    </a:moveTo>
                    <a:cubicBezTo>
                      <a:pt x="506" y="188"/>
                      <a:pt x="490" y="182"/>
                      <a:pt x="492" y="168"/>
                    </a:cubicBezTo>
                    <a:cubicBezTo>
                      <a:pt x="494" y="155"/>
                      <a:pt x="499" y="138"/>
                      <a:pt x="481" y="114"/>
                    </a:cubicBezTo>
                    <a:cubicBezTo>
                      <a:pt x="465" y="92"/>
                      <a:pt x="438" y="50"/>
                      <a:pt x="389" y="31"/>
                    </a:cubicBezTo>
                    <a:cubicBezTo>
                      <a:pt x="339" y="12"/>
                      <a:pt x="248" y="2"/>
                      <a:pt x="184" y="1"/>
                    </a:cubicBezTo>
                    <a:cubicBezTo>
                      <a:pt x="120" y="0"/>
                      <a:pt x="34" y="5"/>
                      <a:pt x="3" y="24"/>
                    </a:cubicBezTo>
                    <a:lnTo>
                      <a:pt x="0" y="114"/>
                    </a:lnTo>
                    <a:cubicBezTo>
                      <a:pt x="28" y="127"/>
                      <a:pt x="112" y="101"/>
                      <a:pt x="169" y="103"/>
                    </a:cubicBezTo>
                    <a:cubicBezTo>
                      <a:pt x="226" y="105"/>
                      <a:pt x="303" y="120"/>
                      <a:pt x="340" y="129"/>
                    </a:cubicBezTo>
                    <a:cubicBezTo>
                      <a:pt x="376" y="137"/>
                      <a:pt x="381" y="146"/>
                      <a:pt x="389" y="153"/>
                    </a:cubicBezTo>
                    <a:cubicBezTo>
                      <a:pt x="396" y="160"/>
                      <a:pt x="397" y="172"/>
                      <a:pt x="386" y="170"/>
                    </a:cubicBezTo>
                    <a:cubicBezTo>
                      <a:pt x="374" y="168"/>
                      <a:pt x="357" y="151"/>
                      <a:pt x="319" y="143"/>
                    </a:cubicBezTo>
                    <a:cubicBezTo>
                      <a:pt x="283" y="135"/>
                      <a:pt x="219" y="120"/>
                      <a:pt x="166" y="120"/>
                    </a:cubicBezTo>
                    <a:cubicBezTo>
                      <a:pt x="113" y="120"/>
                      <a:pt x="30" y="130"/>
                      <a:pt x="3" y="144"/>
                    </a:cubicBezTo>
                    <a:lnTo>
                      <a:pt x="6" y="204"/>
                    </a:lnTo>
                    <a:cubicBezTo>
                      <a:pt x="51" y="220"/>
                      <a:pt x="194" y="242"/>
                      <a:pt x="271" y="241"/>
                    </a:cubicBezTo>
                    <a:cubicBezTo>
                      <a:pt x="348" y="240"/>
                      <a:pt x="433" y="212"/>
                      <a:pt x="469" y="200"/>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 name="Freeform 71"/>
              <p:cNvSpPr>
                <a:spLocks/>
              </p:cNvSpPr>
              <p:nvPr/>
            </p:nvSpPr>
            <p:spPr bwMode="white">
              <a:xfrm rot="-744944">
                <a:off x="811" y="22"/>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Freeform 72"/>
              <p:cNvSpPr>
                <a:spLocks/>
              </p:cNvSpPr>
              <p:nvPr/>
            </p:nvSpPr>
            <p:spPr bwMode="white">
              <a:xfrm>
                <a:off x="597" y="233"/>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Freeform 73"/>
              <p:cNvSpPr>
                <a:spLocks/>
              </p:cNvSpPr>
              <p:nvPr/>
            </p:nvSpPr>
            <p:spPr bwMode="white">
              <a:xfrm>
                <a:off x="667" y="0"/>
                <a:ext cx="880" cy="76"/>
              </a:xfrm>
              <a:custGeom>
                <a:avLst/>
                <a:gdLst>
                  <a:gd name="T0" fmla="*/ 83 w 880"/>
                  <a:gd name="T1" fmla="*/ 0 h 76"/>
                  <a:gd name="T2" fmla="*/ 776 w 880"/>
                  <a:gd name="T3" fmla="*/ 0 h 76"/>
                  <a:gd name="T4" fmla="*/ 705 w 880"/>
                  <a:gd name="T5" fmla="*/ 31 h 76"/>
                  <a:gd name="T6" fmla="*/ 619 w 880"/>
                  <a:gd name="T7" fmla="*/ 31 h 76"/>
                  <a:gd name="T8" fmla="*/ 636 w 880"/>
                  <a:gd name="T9" fmla="*/ 48 h 76"/>
                  <a:gd name="T10" fmla="*/ 549 w 880"/>
                  <a:gd name="T11" fmla="*/ 65 h 76"/>
                  <a:gd name="T12" fmla="*/ 272 w 880"/>
                  <a:gd name="T13" fmla="*/ 65 h 76"/>
                  <a:gd name="T14" fmla="*/ 83 w 88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0" h="76">
                    <a:moveTo>
                      <a:pt x="83" y="0"/>
                    </a:moveTo>
                    <a:lnTo>
                      <a:pt x="776" y="0"/>
                    </a:lnTo>
                    <a:cubicBezTo>
                      <a:pt x="880" y="5"/>
                      <a:pt x="731" y="26"/>
                      <a:pt x="705" y="31"/>
                    </a:cubicBezTo>
                    <a:cubicBezTo>
                      <a:pt x="679" y="36"/>
                      <a:pt x="630" y="28"/>
                      <a:pt x="619" y="31"/>
                    </a:cubicBezTo>
                    <a:cubicBezTo>
                      <a:pt x="608" y="34"/>
                      <a:pt x="648" y="42"/>
                      <a:pt x="636" y="48"/>
                    </a:cubicBezTo>
                    <a:cubicBezTo>
                      <a:pt x="624" y="54"/>
                      <a:pt x="610" y="63"/>
                      <a:pt x="549" y="65"/>
                    </a:cubicBezTo>
                    <a:cubicBezTo>
                      <a:pt x="489" y="68"/>
                      <a:pt x="350" y="76"/>
                      <a:pt x="272" y="65"/>
                    </a:cubicBezTo>
                    <a:cubicBezTo>
                      <a:pt x="194" y="54"/>
                      <a:pt x="0" y="7"/>
                      <a:pt x="83" y="0"/>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 name="Freeform 74"/>
              <p:cNvSpPr>
                <a:spLocks/>
              </p:cNvSpPr>
              <p:nvPr/>
            </p:nvSpPr>
            <p:spPr bwMode="white">
              <a:xfrm>
                <a:off x="-14" y="161"/>
                <a:ext cx="544" cy="634"/>
              </a:xfrm>
              <a:custGeom>
                <a:avLst/>
                <a:gdLst>
                  <a:gd name="T0" fmla="*/ 504 w 544"/>
                  <a:gd name="T1" fmla="*/ 41 h 634"/>
                  <a:gd name="T2" fmla="*/ 322 w 544"/>
                  <a:gd name="T3" fmla="*/ 56 h 634"/>
                  <a:gd name="T4" fmla="*/ 17 w 544"/>
                  <a:gd name="T5" fmla="*/ 379 h 634"/>
                  <a:gd name="T6" fmla="*/ 14 w 544"/>
                  <a:gd name="T7" fmla="*/ 520 h 634"/>
                  <a:gd name="T8" fmla="*/ 126 w 544"/>
                  <a:gd name="T9" fmla="*/ 385 h 634"/>
                  <a:gd name="T10" fmla="*/ 309 w 544"/>
                  <a:gd name="T11" fmla="*/ 195 h 634"/>
                  <a:gd name="T12" fmla="*/ 454 w 544"/>
                  <a:gd name="T13" fmla="*/ 102 h 634"/>
                  <a:gd name="T14" fmla="*/ 467 w 544"/>
                  <a:gd name="T15" fmla="*/ 122 h 634"/>
                  <a:gd name="T16" fmla="*/ 364 w 544"/>
                  <a:gd name="T17" fmla="*/ 189 h 634"/>
                  <a:gd name="T18" fmla="*/ 228 w 544"/>
                  <a:gd name="T19" fmla="*/ 320 h 634"/>
                  <a:gd name="T20" fmla="*/ 41 w 544"/>
                  <a:gd name="T21" fmla="*/ 527 h 634"/>
                  <a:gd name="T22" fmla="*/ 17 w 544"/>
                  <a:gd name="T23" fmla="*/ 559 h 634"/>
                  <a:gd name="T24" fmla="*/ 14 w 544"/>
                  <a:gd name="T25" fmla="*/ 628 h 634"/>
                  <a:gd name="T26" fmla="*/ 43 w 544"/>
                  <a:gd name="T27" fmla="*/ 598 h 634"/>
                  <a:gd name="T28" fmla="*/ 271 w 544"/>
                  <a:gd name="T29" fmla="*/ 453 h 634"/>
                  <a:gd name="T30" fmla="*/ 495 w 544"/>
                  <a:gd name="T31" fmla="*/ 236 h 634"/>
                  <a:gd name="T32" fmla="*/ 543 w 544"/>
                  <a:gd name="T33" fmla="*/ 104 h 634"/>
                  <a:gd name="T34" fmla="*/ 504 w 544"/>
                  <a:gd name="T35" fmla="*/ 4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4" h="634">
                    <a:moveTo>
                      <a:pt x="504" y="41"/>
                    </a:moveTo>
                    <a:cubicBezTo>
                      <a:pt x="466" y="33"/>
                      <a:pt x="403" y="0"/>
                      <a:pt x="322" y="56"/>
                    </a:cubicBezTo>
                    <a:cubicBezTo>
                      <a:pt x="241" y="112"/>
                      <a:pt x="68" y="302"/>
                      <a:pt x="17" y="379"/>
                    </a:cubicBezTo>
                    <a:lnTo>
                      <a:pt x="14" y="520"/>
                    </a:lnTo>
                    <a:cubicBezTo>
                      <a:pt x="32" y="521"/>
                      <a:pt x="77" y="439"/>
                      <a:pt x="126" y="385"/>
                    </a:cubicBezTo>
                    <a:cubicBezTo>
                      <a:pt x="175" y="331"/>
                      <a:pt x="255" y="241"/>
                      <a:pt x="309" y="195"/>
                    </a:cubicBezTo>
                    <a:cubicBezTo>
                      <a:pt x="364" y="148"/>
                      <a:pt x="428" y="114"/>
                      <a:pt x="454" y="102"/>
                    </a:cubicBezTo>
                    <a:cubicBezTo>
                      <a:pt x="480" y="90"/>
                      <a:pt x="483" y="108"/>
                      <a:pt x="467" y="122"/>
                    </a:cubicBezTo>
                    <a:cubicBezTo>
                      <a:pt x="453" y="138"/>
                      <a:pt x="403" y="156"/>
                      <a:pt x="364" y="189"/>
                    </a:cubicBezTo>
                    <a:cubicBezTo>
                      <a:pt x="324" y="222"/>
                      <a:pt x="283" y="263"/>
                      <a:pt x="228" y="320"/>
                    </a:cubicBezTo>
                    <a:cubicBezTo>
                      <a:pt x="175" y="375"/>
                      <a:pt x="76" y="487"/>
                      <a:pt x="41" y="527"/>
                    </a:cubicBezTo>
                    <a:cubicBezTo>
                      <a:pt x="6" y="567"/>
                      <a:pt x="21" y="542"/>
                      <a:pt x="17" y="559"/>
                    </a:cubicBezTo>
                    <a:cubicBezTo>
                      <a:pt x="13" y="576"/>
                      <a:pt x="10" y="622"/>
                      <a:pt x="14" y="628"/>
                    </a:cubicBezTo>
                    <a:cubicBezTo>
                      <a:pt x="18" y="634"/>
                      <a:pt x="0" y="627"/>
                      <a:pt x="43" y="598"/>
                    </a:cubicBezTo>
                    <a:cubicBezTo>
                      <a:pt x="86" y="569"/>
                      <a:pt x="195" y="514"/>
                      <a:pt x="271" y="453"/>
                    </a:cubicBezTo>
                    <a:cubicBezTo>
                      <a:pt x="345" y="392"/>
                      <a:pt x="450" y="294"/>
                      <a:pt x="495" y="236"/>
                    </a:cubicBezTo>
                    <a:cubicBezTo>
                      <a:pt x="541" y="178"/>
                      <a:pt x="541" y="136"/>
                      <a:pt x="543" y="104"/>
                    </a:cubicBezTo>
                    <a:cubicBezTo>
                      <a:pt x="544" y="72"/>
                      <a:pt x="540" y="49"/>
                      <a:pt x="504" y="41"/>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9" name="Freeform 75"/>
              <p:cNvSpPr>
                <a:spLocks/>
              </p:cNvSpPr>
              <p:nvPr/>
            </p:nvSpPr>
            <p:spPr bwMode="white">
              <a:xfrm>
                <a:off x="0" y="0"/>
                <a:ext cx="499" cy="186"/>
              </a:xfrm>
              <a:custGeom>
                <a:avLst/>
                <a:gdLst>
                  <a:gd name="T0" fmla="*/ 462 w 499"/>
                  <a:gd name="T1" fmla="*/ 144 h 186"/>
                  <a:gd name="T2" fmla="*/ 485 w 499"/>
                  <a:gd name="T3" fmla="*/ 112 h 186"/>
                  <a:gd name="T4" fmla="*/ 474 w 499"/>
                  <a:gd name="T5" fmla="*/ 58 h 186"/>
                  <a:gd name="T6" fmla="*/ 411 w 499"/>
                  <a:gd name="T7" fmla="*/ 3 h 186"/>
                  <a:gd name="T8" fmla="*/ 0 w 499"/>
                  <a:gd name="T9" fmla="*/ 0 h 186"/>
                  <a:gd name="T10" fmla="*/ 3 w 499"/>
                  <a:gd name="T11" fmla="*/ 60 h 186"/>
                  <a:gd name="T12" fmla="*/ 162 w 499"/>
                  <a:gd name="T13" fmla="*/ 47 h 186"/>
                  <a:gd name="T14" fmla="*/ 333 w 499"/>
                  <a:gd name="T15" fmla="*/ 73 h 186"/>
                  <a:gd name="T16" fmla="*/ 382 w 499"/>
                  <a:gd name="T17" fmla="*/ 97 h 186"/>
                  <a:gd name="T18" fmla="*/ 379 w 499"/>
                  <a:gd name="T19" fmla="*/ 114 h 186"/>
                  <a:gd name="T20" fmla="*/ 312 w 499"/>
                  <a:gd name="T21" fmla="*/ 87 h 186"/>
                  <a:gd name="T22" fmla="*/ 159 w 499"/>
                  <a:gd name="T23" fmla="*/ 64 h 186"/>
                  <a:gd name="T24" fmla="*/ 3 w 499"/>
                  <a:gd name="T25" fmla="*/ 87 h 186"/>
                  <a:gd name="T26" fmla="*/ 3 w 499"/>
                  <a:gd name="T27" fmla="*/ 150 h 186"/>
                  <a:gd name="T28" fmla="*/ 264 w 499"/>
                  <a:gd name="T29" fmla="*/ 185 h 186"/>
                  <a:gd name="T30" fmla="*/ 462 w 499"/>
                  <a:gd name="T31" fmla="*/ 14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9" h="186">
                    <a:moveTo>
                      <a:pt x="462" y="144"/>
                    </a:moveTo>
                    <a:cubicBezTo>
                      <a:pt x="499" y="132"/>
                      <a:pt x="483" y="126"/>
                      <a:pt x="485" y="112"/>
                    </a:cubicBezTo>
                    <a:cubicBezTo>
                      <a:pt x="487" y="99"/>
                      <a:pt x="486" y="76"/>
                      <a:pt x="474" y="58"/>
                    </a:cubicBezTo>
                    <a:cubicBezTo>
                      <a:pt x="462" y="40"/>
                      <a:pt x="490" y="13"/>
                      <a:pt x="411" y="3"/>
                    </a:cubicBezTo>
                    <a:lnTo>
                      <a:pt x="0" y="0"/>
                    </a:lnTo>
                    <a:lnTo>
                      <a:pt x="3" y="60"/>
                    </a:lnTo>
                    <a:cubicBezTo>
                      <a:pt x="30" y="68"/>
                      <a:pt x="107" y="45"/>
                      <a:pt x="162" y="47"/>
                    </a:cubicBezTo>
                    <a:cubicBezTo>
                      <a:pt x="217" y="49"/>
                      <a:pt x="296" y="64"/>
                      <a:pt x="333" y="73"/>
                    </a:cubicBezTo>
                    <a:cubicBezTo>
                      <a:pt x="369" y="81"/>
                      <a:pt x="374" y="90"/>
                      <a:pt x="382" y="97"/>
                    </a:cubicBezTo>
                    <a:cubicBezTo>
                      <a:pt x="389" y="104"/>
                      <a:pt x="390" y="116"/>
                      <a:pt x="379" y="114"/>
                    </a:cubicBezTo>
                    <a:cubicBezTo>
                      <a:pt x="367" y="112"/>
                      <a:pt x="350" y="95"/>
                      <a:pt x="312" y="87"/>
                    </a:cubicBezTo>
                    <a:cubicBezTo>
                      <a:pt x="276" y="79"/>
                      <a:pt x="210" y="64"/>
                      <a:pt x="159" y="64"/>
                    </a:cubicBezTo>
                    <a:cubicBezTo>
                      <a:pt x="108" y="64"/>
                      <a:pt x="29" y="73"/>
                      <a:pt x="3" y="87"/>
                    </a:cubicBezTo>
                    <a:lnTo>
                      <a:pt x="3" y="150"/>
                    </a:lnTo>
                    <a:cubicBezTo>
                      <a:pt x="46" y="166"/>
                      <a:pt x="188" y="186"/>
                      <a:pt x="264" y="185"/>
                    </a:cubicBezTo>
                    <a:cubicBezTo>
                      <a:pt x="340" y="184"/>
                      <a:pt x="426" y="156"/>
                      <a:pt x="462" y="14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00" name="Group 76"/>
              <p:cNvGrpSpPr>
                <a:grpSpLocks/>
              </p:cNvGrpSpPr>
              <p:nvPr/>
            </p:nvGrpSpPr>
            <p:grpSpPr bwMode="auto">
              <a:xfrm>
                <a:off x="1485" y="2469"/>
                <a:ext cx="930" cy="764"/>
                <a:chOff x="3387" y="1456"/>
                <a:chExt cx="1707" cy="1402"/>
              </a:xfrm>
            </p:grpSpPr>
            <p:sp>
              <p:nvSpPr>
                <p:cNvPr id="1101" name="Freeform 77"/>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 name="Freeform 78"/>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 name="Freeform 79"/>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4" name="Group 80"/>
              <p:cNvGrpSpPr>
                <a:grpSpLocks/>
              </p:cNvGrpSpPr>
              <p:nvPr/>
            </p:nvGrpSpPr>
            <p:grpSpPr bwMode="auto">
              <a:xfrm>
                <a:off x="1500" y="90"/>
                <a:ext cx="930" cy="764"/>
                <a:chOff x="3387" y="1456"/>
                <a:chExt cx="1707" cy="1402"/>
              </a:xfrm>
            </p:grpSpPr>
            <p:sp>
              <p:nvSpPr>
                <p:cNvPr id="1105" name="Freeform 81"/>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Freeform 82"/>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 name="Freeform 83"/>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08" name="Freeform 84"/>
              <p:cNvSpPr>
                <a:spLocks/>
              </p:cNvSpPr>
              <p:nvPr/>
            </p:nvSpPr>
            <p:spPr bwMode="white">
              <a:xfrm>
                <a:off x="2998" y="3579"/>
                <a:ext cx="678" cy="738"/>
              </a:xfrm>
              <a:custGeom>
                <a:avLst/>
                <a:gdLst>
                  <a:gd name="T0" fmla="*/ 577 w 678"/>
                  <a:gd name="T1" fmla="*/ 17 h 738"/>
                  <a:gd name="T2" fmla="*/ 341 w 678"/>
                  <a:gd name="T3" fmla="*/ 100 h 738"/>
                  <a:gd name="T4" fmla="*/ 54 w 678"/>
                  <a:gd name="T5" fmla="*/ 621 h 738"/>
                  <a:gd name="T6" fmla="*/ 17 w 678"/>
                  <a:gd name="T7" fmla="*/ 735 h 738"/>
                  <a:gd name="T8" fmla="*/ 140 w 678"/>
                  <a:gd name="T9" fmla="*/ 738 h 738"/>
                  <a:gd name="T10" fmla="*/ 198 w 678"/>
                  <a:gd name="T11" fmla="*/ 614 h 738"/>
                  <a:gd name="T12" fmla="*/ 375 w 678"/>
                  <a:gd name="T13" fmla="*/ 292 h 738"/>
                  <a:gd name="T14" fmla="*/ 534 w 678"/>
                  <a:gd name="T15" fmla="*/ 115 h 738"/>
                  <a:gd name="T16" fmla="*/ 559 w 678"/>
                  <a:gd name="T17" fmla="*/ 138 h 738"/>
                  <a:gd name="T18" fmla="*/ 445 w 678"/>
                  <a:gd name="T19" fmla="*/ 264 h 738"/>
                  <a:gd name="T20" fmla="*/ 311 w 678"/>
                  <a:gd name="T21" fmla="*/ 487 h 738"/>
                  <a:gd name="T22" fmla="*/ 188 w 678"/>
                  <a:gd name="T23" fmla="*/ 738 h 738"/>
                  <a:gd name="T24" fmla="*/ 353 w 678"/>
                  <a:gd name="T25" fmla="*/ 738 h 738"/>
                  <a:gd name="T26" fmla="*/ 417 w 678"/>
                  <a:gd name="T27" fmla="*/ 651 h 738"/>
                  <a:gd name="T28" fmla="*/ 638 w 678"/>
                  <a:gd name="T29" fmla="*/ 279 h 738"/>
                  <a:gd name="T30" fmla="*/ 653 w 678"/>
                  <a:gd name="T31" fmla="*/ 85 h 738"/>
                  <a:gd name="T32" fmla="*/ 577 w 678"/>
                  <a:gd name="T33" fmla="*/ 1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8" h="738">
                    <a:moveTo>
                      <a:pt x="577" y="17"/>
                    </a:moveTo>
                    <a:cubicBezTo>
                      <a:pt x="525" y="19"/>
                      <a:pt x="428" y="0"/>
                      <a:pt x="341" y="100"/>
                    </a:cubicBezTo>
                    <a:cubicBezTo>
                      <a:pt x="253" y="202"/>
                      <a:pt x="108" y="515"/>
                      <a:pt x="54" y="621"/>
                    </a:cubicBezTo>
                    <a:cubicBezTo>
                      <a:pt x="0" y="727"/>
                      <a:pt x="3" y="716"/>
                      <a:pt x="17" y="735"/>
                    </a:cubicBezTo>
                    <a:lnTo>
                      <a:pt x="140" y="738"/>
                    </a:lnTo>
                    <a:cubicBezTo>
                      <a:pt x="170" y="718"/>
                      <a:pt x="159" y="688"/>
                      <a:pt x="198" y="614"/>
                    </a:cubicBezTo>
                    <a:cubicBezTo>
                      <a:pt x="237" y="540"/>
                      <a:pt x="318" y="375"/>
                      <a:pt x="375" y="292"/>
                    </a:cubicBezTo>
                    <a:cubicBezTo>
                      <a:pt x="431" y="209"/>
                      <a:pt x="503" y="140"/>
                      <a:pt x="534" y="115"/>
                    </a:cubicBezTo>
                    <a:cubicBezTo>
                      <a:pt x="565" y="89"/>
                      <a:pt x="574" y="113"/>
                      <a:pt x="559" y="138"/>
                    </a:cubicBezTo>
                    <a:cubicBezTo>
                      <a:pt x="544" y="162"/>
                      <a:pt x="487" y="206"/>
                      <a:pt x="445" y="264"/>
                    </a:cubicBezTo>
                    <a:cubicBezTo>
                      <a:pt x="404" y="323"/>
                      <a:pt x="354" y="408"/>
                      <a:pt x="311" y="487"/>
                    </a:cubicBezTo>
                    <a:cubicBezTo>
                      <a:pt x="268" y="566"/>
                      <a:pt x="181" y="696"/>
                      <a:pt x="188" y="738"/>
                    </a:cubicBezTo>
                    <a:lnTo>
                      <a:pt x="353" y="738"/>
                    </a:lnTo>
                    <a:cubicBezTo>
                      <a:pt x="391" y="724"/>
                      <a:pt x="370" y="727"/>
                      <a:pt x="417" y="651"/>
                    </a:cubicBezTo>
                    <a:cubicBezTo>
                      <a:pt x="464" y="575"/>
                      <a:pt x="599" y="373"/>
                      <a:pt x="638" y="279"/>
                    </a:cubicBezTo>
                    <a:cubicBezTo>
                      <a:pt x="678" y="185"/>
                      <a:pt x="663" y="128"/>
                      <a:pt x="653" y="85"/>
                    </a:cubicBezTo>
                    <a:cubicBezTo>
                      <a:pt x="643" y="41"/>
                      <a:pt x="629" y="14"/>
                      <a:pt x="577" y="17"/>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Freeform 85"/>
              <p:cNvSpPr>
                <a:spLocks/>
              </p:cNvSpPr>
              <p:nvPr/>
            </p:nvSpPr>
            <p:spPr bwMode="white">
              <a:xfrm rot="-744944">
                <a:off x="3996" y="3377"/>
                <a:ext cx="729" cy="1047"/>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 name="Freeform 86"/>
              <p:cNvSpPr>
                <a:spLocks/>
              </p:cNvSpPr>
              <p:nvPr/>
            </p:nvSpPr>
            <p:spPr bwMode="white">
              <a:xfrm>
                <a:off x="3685" y="3623"/>
                <a:ext cx="472" cy="726"/>
              </a:xfrm>
              <a:custGeom>
                <a:avLst/>
                <a:gdLst>
                  <a:gd name="T0" fmla="*/ 116 w 472"/>
                  <a:gd name="T1" fmla="*/ 694 h 726"/>
                  <a:gd name="T2" fmla="*/ 41 w 472"/>
                  <a:gd name="T3" fmla="*/ 440 h 726"/>
                  <a:gd name="T4" fmla="*/ 6 w 472"/>
                  <a:gd name="T5" fmla="*/ 148 h 726"/>
                  <a:gd name="T6" fmla="*/ 78 w 472"/>
                  <a:gd name="T7" fmla="*/ 28 h 726"/>
                  <a:gd name="T8" fmla="*/ 222 w 472"/>
                  <a:gd name="T9" fmla="*/ 28 h 726"/>
                  <a:gd name="T10" fmla="*/ 317 w 472"/>
                  <a:gd name="T11" fmla="*/ 196 h 726"/>
                  <a:gd name="T12" fmla="*/ 437 w 472"/>
                  <a:gd name="T13" fmla="*/ 555 h 726"/>
                  <a:gd name="T14" fmla="*/ 458 w 472"/>
                  <a:gd name="T15" fmla="*/ 691 h 726"/>
                  <a:gd name="T16" fmla="*/ 350 w 472"/>
                  <a:gd name="T17" fmla="*/ 694 h 726"/>
                  <a:gd name="T18" fmla="*/ 341 w 472"/>
                  <a:gd name="T19" fmla="*/ 651 h 726"/>
                  <a:gd name="T20" fmla="*/ 198 w 472"/>
                  <a:gd name="T21" fmla="*/ 244 h 726"/>
                  <a:gd name="T22" fmla="*/ 150 w 472"/>
                  <a:gd name="T23" fmla="*/ 172 h 726"/>
                  <a:gd name="T24" fmla="*/ 150 w 472"/>
                  <a:gd name="T25" fmla="*/ 220 h 726"/>
                  <a:gd name="T26" fmla="*/ 269 w 472"/>
                  <a:gd name="T27" fmla="*/ 531 h 726"/>
                  <a:gd name="T28" fmla="*/ 311 w 472"/>
                  <a:gd name="T29" fmla="*/ 691 h 726"/>
                  <a:gd name="T30" fmla="*/ 116 w 472"/>
                  <a:gd name="T31" fmla="*/ 69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726">
                    <a:moveTo>
                      <a:pt x="116" y="694"/>
                    </a:moveTo>
                    <a:cubicBezTo>
                      <a:pt x="71" y="652"/>
                      <a:pt x="59" y="531"/>
                      <a:pt x="41" y="440"/>
                    </a:cubicBezTo>
                    <a:cubicBezTo>
                      <a:pt x="23" y="349"/>
                      <a:pt x="0" y="216"/>
                      <a:pt x="6" y="148"/>
                    </a:cubicBezTo>
                    <a:cubicBezTo>
                      <a:pt x="12" y="79"/>
                      <a:pt x="42" y="48"/>
                      <a:pt x="78" y="28"/>
                    </a:cubicBezTo>
                    <a:cubicBezTo>
                      <a:pt x="114" y="8"/>
                      <a:pt x="182" y="0"/>
                      <a:pt x="222" y="28"/>
                    </a:cubicBezTo>
                    <a:cubicBezTo>
                      <a:pt x="261" y="56"/>
                      <a:pt x="281" y="108"/>
                      <a:pt x="317" y="196"/>
                    </a:cubicBezTo>
                    <a:cubicBezTo>
                      <a:pt x="353" y="284"/>
                      <a:pt x="414" y="473"/>
                      <a:pt x="437" y="555"/>
                    </a:cubicBezTo>
                    <a:cubicBezTo>
                      <a:pt x="460" y="637"/>
                      <a:pt x="472" y="668"/>
                      <a:pt x="458" y="691"/>
                    </a:cubicBezTo>
                    <a:lnTo>
                      <a:pt x="350" y="694"/>
                    </a:lnTo>
                    <a:cubicBezTo>
                      <a:pt x="331" y="687"/>
                      <a:pt x="366" y="726"/>
                      <a:pt x="341" y="651"/>
                    </a:cubicBezTo>
                    <a:cubicBezTo>
                      <a:pt x="316" y="576"/>
                      <a:pt x="230" y="323"/>
                      <a:pt x="198" y="244"/>
                    </a:cubicBezTo>
                    <a:cubicBezTo>
                      <a:pt x="166" y="164"/>
                      <a:pt x="158" y="176"/>
                      <a:pt x="150" y="172"/>
                    </a:cubicBezTo>
                    <a:cubicBezTo>
                      <a:pt x="142" y="168"/>
                      <a:pt x="130" y="160"/>
                      <a:pt x="150" y="220"/>
                    </a:cubicBezTo>
                    <a:cubicBezTo>
                      <a:pt x="170" y="280"/>
                      <a:pt x="242" y="453"/>
                      <a:pt x="269" y="531"/>
                    </a:cubicBezTo>
                    <a:cubicBezTo>
                      <a:pt x="296" y="609"/>
                      <a:pt x="337" y="664"/>
                      <a:pt x="311" y="691"/>
                    </a:cubicBezTo>
                    <a:lnTo>
                      <a:pt x="116" y="694"/>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11" name="Group 87"/>
              <p:cNvGrpSpPr>
                <a:grpSpLocks/>
              </p:cNvGrpSpPr>
              <p:nvPr/>
            </p:nvGrpSpPr>
            <p:grpSpPr bwMode="auto">
              <a:xfrm>
                <a:off x="3959" y="330"/>
                <a:ext cx="1724" cy="1316"/>
                <a:chOff x="196" y="1100"/>
                <a:chExt cx="2234" cy="1706"/>
              </a:xfrm>
            </p:grpSpPr>
            <p:sp>
              <p:nvSpPr>
                <p:cNvPr id="1112" name="Freeform 88"/>
                <p:cNvSpPr>
                  <a:spLocks/>
                </p:cNvSpPr>
                <p:nvPr/>
              </p:nvSpPr>
              <p:spPr bwMode="white">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3" name="Freeform 89"/>
                <p:cNvSpPr>
                  <a:spLocks/>
                </p:cNvSpPr>
                <p:nvPr/>
              </p:nvSpPr>
              <p:spPr bwMode="white">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4" name="Freeform 90"/>
                <p:cNvSpPr>
                  <a:spLocks/>
                </p:cNvSpPr>
                <p:nvPr/>
              </p:nvSpPr>
              <p:spPr bwMode="white">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 name="Freeform 91"/>
                <p:cNvSpPr>
                  <a:spLocks/>
                </p:cNvSpPr>
                <p:nvPr/>
              </p:nvSpPr>
              <p:spPr bwMode="white">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 name="Freeform 92"/>
                <p:cNvSpPr>
                  <a:spLocks/>
                </p:cNvSpPr>
                <p:nvPr/>
              </p:nvSpPr>
              <p:spPr bwMode="white">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7" name="Group 93"/>
              <p:cNvGrpSpPr>
                <a:grpSpLocks/>
              </p:cNvGrpSpPr>
              <p:nvPr/>
            </p:nvGrpSpPr>
            <p:grpSpPr bwMode="auto">
              <a:xfrm>
                <a:off x="151" y="-2"/>
                <a:ext cx="209" cy="4316"/>
                <a:chOff x="1834" y="-2"/>
                <a:chExt cx="209" cy="4316"/>
              </a:xfrm>
            </p:grpSpPr>
            <p:sp>
              <p:nvSpPr>
                <p:cNvPr id="1118" name="Freeform 94"/>
                <p:cNvSpPr>
                  <a:spLocks/>
                </p:cNvSpPr>
                <p:nvPr/>
              </p:nvSpPr>
              <p:spPr bwMode="white">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 name="Freeform 95"/>
                <p:cNvSpPr>
                  <a:spLocks/>
                </p:cNvSpPr>
                <p:nvPr/>
              </p:nvSpPr>
              <p:spPr bwMode="white">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20" name="Rectangle 96"/>
            <p:cNvSpPr>
              <a:spLocks noChangeArrowheads="1"/>
            </p:cNvSpPr>
            <p:nvPr userDrawn="1"/>
          </p:nvSpPr>
          <p:spPr bwMode="gray">
            <a:xfrm>
              <a:off x="813" y="3"/>
              <a:ext cx="4945" cy="95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 name="Rectangle 97"/>
            <p:cNvSpPr>
              <a:spLocks noChangeArrowheads="1"/>
            </p:cNvSpPr>
            <p:nvPr userDrawn="1"/>
          </p:nvSpPr>
          <p:spPr bwMode="auto">
            <a:xfrm>
              <a:off x="1963" y="908"/>
              <a:ext cx="3793" cy="5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fld id="{9AA0A9C9-2E68-45F7-8508-3D8AAB014750}" type="datetimeFigureOut">
              <a:rPr lang="en-US" smtClean="0"/>
              <a:t>1/27/2013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D2161143-DFBF-44E1-82F7-9E2A4A2AB1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alatino Linotype" pitchFamily="18" charset="0"/>
        </a:defRPr>
      </a:lvl2pPr>
      <a:lvl3pPr algn="ctr" rtl="0" eaLnBrk="1" fontAlgn="base" hangingPunct="1">
        <a:spcBef>
          <a:spcPct val="0"/>
        </a:spcBef>
        <a:spcAft>
          <a:spcPct val="0"/>
        </a:spcAft>
        <a:defRPr sz="4400">
          <a:solidFill>
            <a:schemeClr val="tx2"/>
          </a:solidFill>
          <a:latin typeface="Palatino Linotype" pitchFamily="18" charset="0"/>
        </a:defRPr>
      </a:lvl3pPr>
      <a:lvl4pPr algn="ctr" rtl="0" eaLnBrk="1" fontAlgn="base" hangingPunct="1">
        <a:spcBef>
          <a:spcPct val="0"/>
        </a:spcBef>
        <a:spcAft>
          <a:spcPct val="0"/>
        </a:spcAft>
        <a:defRPr sz="4400">
          <a:solidFill>
            <a:schemeClr val="tx2"/>
          </a:solidFill>
          <a:latin typeface="Palatino Linotype" pitchFamily="18" charset="0"/>
        </a:defRPr>
      </a:lvl4pPr>
      <a:lvl5pPr algn="ctr" rtl="0" eaLnBrk="1" fontAlgn="base" hangingPunct="1">
        <a:spcBef>
          <a:spcPct val="0"/>
        </a:spcBef>
        <a:spcAft>
          <a:spcPct val="0"/>
        </a:spcAft>
        <a:defRPr sz="4400">
          <a:solidFill>
            <a:schemeClr val="tx2"/>
          </a:solidFill>
          <a:latin typeface="Palatino Linotype" pitchFamily="18" charset="0"/>
        </a:defRPr>
      </a:lvl5pPr>
      <a:lvl6pPr marL="457200" algn="ctr" rtl="0" eaLnBrk="1" fontAlgn="base" hangingPunct="1">
        <a:spcBef>
          <a:spcPct val="0"/>
        </a:spcBef>
        <a:spcAft>
          <a:spcPct val="0"/>
        </a:spcAft>
        <a:defRPr sz="4400">
          <a:solidFill>
            <a:schemeClr val="tx2"/>
          </a:solidFill>
          <a:latin typeface="Palatino Linotype" pitchFamily="18" charset="0"/>
        </a:defRPr>
      </a:lvl6pPr>
      <a:lvl7pPr marL="914400" algn="ctr" rtl="0" eaLnBrk="1" fontAlgn="base" hangingPunct="1">
        <a:spcBef>
          <a:spcPct val="0"/>
        </a:spcBef>
        <a:spcAft>
          <a:spcPct val="0"/>
        </a:spcAft>
        <a:defRPr sz="4400">
          <a:solidFill>
            <a:schemeClr val="tx2"/>
          </a:solidFill>
          <a:latin typeface="Palatino Linotype" pitchFamily="18" charset="0"/>
        </a:defRPr>
      </a:lvl7pPr>
      <a:lvl8pPr marL="1371600" algn="ctr" rtl="0" eaLnBrk="1" fontAlgn="base" hangingPunct="1">
        <a:spcBef>
          <a:spcPct val="0"/>
        </a:spcBef>
        <a:spcAft>
          <a:spcPct val="0"/>
        </a:spcAft>
        <a:defRPr sz="4400">
          <a:solidFill>
            <a:schemeClr val="tx2"/>
          </a:solidFill>
          <a:latin typeface="Palatino Linotype" pitchFamily="18" charset="0"/>
        </a:defRPr>
      </a:lvl8pPr>
      <a:lvl9pPr marL="1828800" algn="ctr" rtl="0" eaLnBrk="1" fontAlgn="base" hangingPunct="1">
        <a:spcBef>
          <a:spcPct val="0"/>
        </a:spcBef>
        <a:spcAft>
          <a:spcPct val="0"/>
        </a:spcAft>
        <a:defRPr sz="4400">
          <a:solidFill>
            <a:schemeClr val="tx2"/>
          </a:solidFill>
          <a:latin typeface="Palatino Linotype"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2"/>
          </a:solidFill>
          <a:latin typeface="+mn-lt"/>
        </a:defRPr>
      </a:lvl2pPr>
      <a:lvl3pPr marL="1143000" indent="-228600" algn="l" rtl="0" eaLnBrk="1" fontAlgn="base" hangingPunct="1">
        <a:spcBef>
          <a:spcPct val="20000"/>
        </a:spcBef>
        <a:spcAft>
          <a:spcPct val="0"/>
        </a:spcAft>
        <a:buClr>
          <a:schemeClr val="tx2"/>
        </a:buClr>
        <a:buChar char="•"/>
        <a:defRPr sz="2400">
          <a:solidFill>
            <a:schemeClr val="tx2"/>
          </a:solidFill>
          <a:latin typeface="+mn-lt"/>
        </a:defRPr>
      </a:lvl3pPr>
      <a:lvl4pPr marL="1600200" indent="-228600" algn="l" rtl="0" eaLnBrk="1" fontAlgn="base" hangingPunct="1">
        <a:spcBef>
          <a:spcPct val="20000"/>
        </a:spcBef>
        <a:spcAft>
          <a:spcPct val="0"/>
        </a:spcAft>
        <a:buClr>
          <a:schemeClr val="tx2"/>
        </a:buClr>
        <a:buChar char="–"/>
        <a:defRPr sz="2000">
          <a:solidFill>
            <a:schemeClr val="tx2"/>
          </a:solidFill>
          <a:latin typeface="+mn-lt"/>
        </a:defRPr>
      </a:lvl4pPr>
      <a:lvl5pPr marL="2057400" indent="-228600" algn="l" rtl="0" eaLnBrk="1" fontAlgn="base" hangingPunct="1">
        <a:spcBef>
          <a:spcPct val="20000"/>
        </a:spcBef>
        <a:spcAft>
          <a:spcPct val="0"/>
        </a:spcAft>
        <a:buClr>
          <a:schemeClr val="tx2"/>
        </a:buClr>
        <a:buChar char="»"/>
        <a:defRPr sz="2000">
          <a:solidFill>
            <a:schemeClr val="tx2"/>
          </a:solidFill>
          <a:latin typeface="+mn-lt"/>
        </a:defRPr>
      </a:lvl5pPr>
      <a:lvl6pPr marL="2514600" indent="-228600" algn="l" rtl="0" eaLnBrk="1" fontAlgn="base" hangingPunct="1">
        <a:spcBef>
          <a:spcPct val="20000"/>
        </a:spcBef>
        <a:spcAft>
          <a:spcPct val="0"/>
        </a:spcAft>
        <a:buClr>
          <a:schemeClr val="tx2"/>
        </a:buClr>
        <a:buChar char="»"/>
        <a:defRPr sz="2000">
          <a:solidFill>
            <a:schemeClr val="tx2"/>
          </a:solidFill>
          <a:latin typeface="+mn-lt"/>
        </a:defRPr>
      </a:lvl6pPr>
      <a:lvl7pPr marL="2971800" indent="-228600" algn="l" rtl="0" eaLnBrk="1" fontAlgn="base" hangingPunct="1">
        <a:spcBef>
          <a:spcPct val="20000"/>
        </a:spcBef>
        <a:spcAft>
          <a:spcPct val="0"/>
        </a:spcAft>
        <a:buClr>
          <a:schemeClr val="tx2"/>
        </a:buClr>
        <a:buChar char="»"/>
        <a:defRPr sz="2000">
          <a:solidFill>
            <a:schemeClr val="tx2"/>
          </a:solidFill>
          <a:latin typeface="+mn-lt"/>
        </a:defRPr>
      </a:lvl7pPr>
      <a:lvl8pPr marL="3429000" indent="-228600" algn="l" rtl="0" eaLnBrk="1" fontAlgn="base" hangingPunct="1">
        <a:spcBef>
          <a:spcPct val="20000"/>
        </a:spcBef>
        <a:spcAft>
          <a:spcPct val="0"/>
        </a:spcAft>
        <a:buClr>
          <a:schemeClr val="tx2"/>
        </a:buClr>
        <a:buChar char="»"/>
        <a:defRPr sz="2000">
          <a:solidFill>
            <a:schemeClr val="tx2"/>
          </a:solidFill>
          <a:latin typeface="+mn-lt"/>
        </a:defRPr>
      </a:lvl8pPr>
      <a:lvl9pPr marL="3886200" indent="-228600" algn="l" rtl="0" eaLnBrk="1" fontAlgn="base" hangingPunct="1">
        <a:spcBef>
          <a:spcPct val="20000"/>
        </a:spcBef>
        <a:spcAft>
          <a:spcPct val="0"/>
        </a:spcAft>
        <a:buClr>
          <a:schemeClr val="tx2"/>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hompchomp.com/hotpotatoes/commas02.htm" TargetMode="External"/><Relationship Id="rId2" Type="http://schemas.openxmlformats.org/officeDocument/2006/relationships/hyperlink" Target="http://www.savethecomma.com/game/"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Eats, Shoots and Leaves</a:t>
            </a:r>
            <a:endParaRPr lang="en-US" dirty="0"/>
          </a:p>
        </p:txBody>
      </p:sp>
      <p:sp>
        <p:nvSpPr>
          <p:cNvPr id="3" name="Subtitle 2"/>
          <p:cNvSpPr>
            <a:spLocks noGrp="1"/>
          </p:cNvSpPr>
          <p:nvPr>
            <p:ph type="subTitle" idx="1"/>
          </p:nvPr>
        </p:nvSpPr>
        <p:spPr/>
        <p:txBody>
          <a:bodyPr/>
          <a:lstStyle/>
          <a:p>
            <a:r>
              <a:rPr lang="en-US" dirty="0" smtClean="0"/>
              <a:t>Commas Save Lives</a:t>
            </a:r>
            <a:endParaRPr lang="en-US" dirty="0"/>
          </a:p>
        </p:txBody>
      </p:sp>
    </p:spTree>
    <p:extLst>
      <p:ext uri="{BB962C8B-B14F-4D97-AF65-F5344CB8AC3E}">
        <p14:creationId xmlns:p14="http://schemas.microsoft.com/office/powerpoint/2010/main" val="1011346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Game Time…</a:t>
            </a:r>
            <a:endParaRPr lang="en-US" dirty="0"/>
          </a:p>
        </p:txBody>
      </p:sp>
      <p:sp>
        <p:nvSpPr>
          <p:cNvPr id="3" name="Content Placeholder 2"/>
          <p:cNvSpPr>
            <a:spLocks noGrp="1"/>
          </p:cNvSpPr>
          <p:nvPr>
            <p:ph sz="half" idx="1"/>
          </p:nvPr>
        </p:nvSpPr>
        <p:spPr/>
        <p:txBody>
          <a:bodyPr/>
          <a:lstStyle/>
          <a:p>
            <a:r>
              <a:rPr lang="en-US" dirty="0" smtClean="0"/>
              <a:t>Save the Comma!</a:t>
            </a:r>
            <a:br>
              <a:rPr lang="en-US" dirty="0" smtClean="0"/>
            </a:br>
            <a:r>
              <a:rPr lang="en-US" u="sng" dirty="0">
                <a:solidFill>
                  <a:schemeClr val="tx2"/>
                </a:solidFill>
                <a:latin typeface="+mn-lt"/>
                <a:ea typeface="+mn-ea"/>
                <a:cs typeface="+mn-cs"/>
                <a:hlinkClick r:id="rId2"/>
              </a:rPr>
              <a:t>http://www.savethecomma.com/game/</a:t>
            </a:r>
            <a:endParaRPr lang="en-US" dirty="0">
              <a:solidFill>
                <a:schemeClr val="tx2"/>
              </a:solidFill>
              <a:latin typeface="+mn-lt"/>
              <a:ea typeface="+mn-ea"/>
              <a:cs typeface="+mn-cs"/>
            </a:endParaRPr>
          </a:p>
          <a:p>
            <a:endParaRPr lang="en-US" dirty="0" smtClean="0"/>
          </a:p>
          <a:p>
            <a:endParaRPr lang="en-US" dirty="0"/>
          </a:p>
          <a:p>
            <a:endParaRPr lang="en-US" dirty="0" smtClean="0"/>
          </a:p>
          <a:p>
            <a:pPr marL="0" indent="0">
              <a:buNone/>
            </a:pPr>
            <a:endParaRPr lang="en-US" dirty="0" smtClean="0"/>
          </a:p>
          <a:p>
            <a:pPr marL="0" indent="0">
              <a:buNone/>
            </a:pPr>
            <a:r>
              <a:rPr lang="en-US" dirty="0" smtClean="0"/>
              <a:t>How shall we play?  Mrs. Martin’s Popsicle Stick app, of course!</a:t>
            </a:r>
            <a:endParaRPr lang="en-US" dirty="0"/>
          </a:p>
        </p:txBody>
      </p:sp>
      <p:sp>
        <p:nvSpPr>
          <p:cNvPr id="4" name="Content Placeholder 3"/>
          <p:cNvSpPr>
            <a:spLocks noGrp="1"/>
          </p:cNvSpPr>
          <p:nvPr>
            <p:ph sz="half" idx="2"/>
          </p:nvPr>
        </p:nvSpPr>
        <p:spPr/>
        <p:txBody>
          <a:bodyPr/>
          <a:lstStyle/>
          <a:p>
            <a:r>
              <a:rPr lang="en-US" dirty="0" smtClean="0"/>
              <a:t>Chomp, Chomp!  Grammar Bytes!</a:t>
            </a:r>
          </a:p>
          <a:p>
            <a:pPr marL="0" indent="0">
              <a:buNone/>
            </a:pPr>
            <a:r>
              <a:rPr lang="en-US" dirty="0" smtClean="0">
                <a:hlinkClick r:id="rId3"/>
              </a:rPr>
              <a:t>http://chompchomp.com/hotpotatoes/commas02.htm</a:t>
            </a:r>
            <a:endParaRPr lang="en-US" dirty="0" smtClean="0"/>
          </a:p>
          <a:p>
            <a:pPr marL="0" indent="0">
              <a:buNone/>
            </a:pPr>
            <a:endParaRPr lang="en-US" dirty="0"/>
          </a:p>
          <a:p>
            <a:pPr marL="0" indent="0">
              <a:buNone/>
            </a:pPr>
            <a:r>
              <a:rPr lang="en-US" dirty="0" smtClean="0"/>
              <a:t>Fill out the handout as we go along so you can study tonight.</a:t>
            </a:r>
            <a:endParaRPr lang="en-US" dirty="0"/>
          </a:p>
        </p:txBody>
      </p:sp>
    </p:spTree>
    <p:extLst>
      <p:ext uri="{BB962C8B-B14F-4D97-AF65-F5344CB8AC3E}">
        <p14:creationId xmlns:p14="http://schemas.microsoft.com/office/powerpoint/2010/main" val="2939462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to Review Your…</a:t>
            </a:r>
            <a:endParaRPr lang="en-US" dirty="0"/>
          </a:p>
        </p:txBody>
      </p:sp>
      <p:sp>
        <p:nvSpPr>
          <p:cNvPr id="3" name="Content Placeholder 2"/>
          <p:cNvSpPr>
            <a:spLocks noGrp="1"/>
          </p:cNvSpPr>
          <p:nvPr>
            <p:ph idx="1"/>
          </p:nvPr>
        </p:nvSpPr>
        <p:spPr>
          <a:xfrm>
            <a:off x="457200" y="1874837"/>
            <a:ext cx="8229600" cy="4525963"/>
          </a:xfrm>
        </p:spPr>
        <p:txBody>
          <a:bodyPr/>
          <a:lstStyle/>
          <a:p>
            <a:r>
              <a:rPr lang="en-US" sz="4000" dirty="0" smtClean="0"/>
              <a:t>Comma notes</a:t>
            </a:r>
            <a:br>
              <a:rPr lang="en-US" sz="4000" dirty="0" smtClean="0"/>
            </a:br>
            <a:endParaRPr lang="en-US" sz="4000" dirty="0" smtClean="0"/>
          </a:p>
          <a:p>
            <a:r>
              <a:rPr lang="en-US" sz="4000" dirty="0" smtClean="0"/>
              <a:t>Comma practice worksheets</a:t>
            </a:r>
            <a:br>
              <a:rPr lang="en-US" sz="4000" dirty="0" smtClean="0"/>
            </a:br>
            <a:endParaRPr lang="en-US" sz="4000" dirty="0" smtClean="0"/>
          </a:p>
          <a:p>
            <a:r>
              <a:rPr lang="en-US" sz="4000" dirty="0" smtClean="0"/>
              <a:t>Grammar notes</a:t>
            </a:r>
            <a:br>
              <a:rPr lang="en-US" sz="4000" dirty="0" smtClean="0"/>
            </a:br>
            <a:endParaRPr lang="en-US" sz="4000" dirty="0" smtClean="0"/>
          </a:p>
          <a:p>
            <a:r>
              <a:rPr lang="en-US" sz="4000" dirty="0" smtClean="0"/>
              <a:t>Mentor sentences</a:t>
            </a:r>
            <a:endParaRPr lang="en-US" sz="4000" dirty="0"/>
          </a:p>
        </p:txBody>
      </p:sp>
    </p:spTree>
    <p:extLst>
      <p:ext uri="{BB962C8B-B14F-4D97-AF65-F5344CB8AC3E}">
        <p14:creationId xmlns:p14="http://schemas.microsoft.com/office/powerpoint/2010/main" val="3724686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a:t>
            </a:r>
            <a:r>
              <a:rPr lang="en-US" i="1" dirty="0" smtClean="0"/>
              <a:t>Eats, Shoots and Leaves</a:t>
            </a:r>
            <a:endParaRPr lang="en-US" dirty="0"/>
          </a:p>
        </p:txBody>
      </p:sp>
      <p:sp>
        <p:nvSpPr>
          <p:cNvPr id="3" name="Content Placeholder 2"/>
          <p:cNvSpPr>
            <a:spLocks noGrp="1"/>
          </p:cNvSpPr>
          <p:nvPr>
            <p:ph idx="1"/>
          </p:nvPr>
        </p:nvSpPr>
        <p:spPr/>
        <p:txBody>
          <a:bodyPr/>
          <a:lstStyle/>
          <a:p>
            <a:pPr marL="0" lvl="0" indent="0" rtl="1">
              <a:spcBef>
                <a:spcPct val="0"/>
              </a:spcBef>
              <a:buClrTx/>
              <a:buNone/>
            </a:pPr>
            <a:r>
              <a:rPr kumimoji="0" lang="en-US" sz="2700" b="0" i="0" u="none" strike="noStrike" kern="1200" cap="none" spc="0" normalizeH="0" baseline="0" noProof="0" dirty="0" smtClean="0">
                <a:ln>
                  <a:noFill/>
                </a:ln>
                <a:effectLst/>
                <a:uLnTx/>
                <a:uFillTx/>
                <a:latin typeface="Arial" charset="0"/>
                <a:ea typeface="+mn-ea"/>
                <a:cs typeface="Arial" charset="0"/>
              </a:rPr>
              <a:t>A panda walks into a café.  He orders a sandwich, eats it, then draws a gun and fires two shots in the air.</a:t>
            </a:r>
          </a:p>
          <a:p>
            <a:pPr marL="0" lvl="0" indent="0" rtl="1">
              <a:spcBef>
                <a:spcPct val="0"/>
              </a:spcBef>
              <a:buClrTx/>
              <a:buNone/>
            </a:pPr>
            <a:r>
              <a:rPr kumimoji="0" lang="en-US" sz="2700" b="0" i="0" u="none" strike="noStrike" kern="1200" cap="none" spc="0" normalizeH="0" baseline="0" noProof="0" dirty="0" smtClean="0">
                <a:ln>
                  <a:noFill/>
                </a:ln>
                <a:effectLst/>
                <a:uLnTx/>
                <a:uFillTx/>
                <a:latin typeface="Arial" charset="0"/>
                <a:ea typeface="+mn-ea"/>
                <a:cs typeface="Arial" charset="0"/>
              </a:rPr>
              <a:t>	   “Why?” asks the confused waiter, as the panda makes towards the exit.  The panda produces a badly punctuated wildlife manual and tosses it over his shoulder.</a:t>
            </a:r>
          </a:p>
          <a:p>
            <a:pPr marL="0" lvl="0" indent="0">
              <a:spcBef>
                <a:spcPct val="0"/>
              </a:spcBef>
              <a:buClrTx/>
              <a:buNone/>
            </a:pPr>
            <a:r>
              <a:rPr kumimoji="0" lang="en-US" sz="2700" b="0" i="0" u="none" strike="noStrike" kern="1200" cap="none" spc="0" normalizeH="0" baseline="0" noProof="0" dirty="0" smtClean="0">
                <a:ln>
                  <a:noFill/>
                </a:ln>
                <a:effectLst/>
                <a:uLnTx/>
                <a:uFillTx/>
                <a:latin typeface="Arial" charset="0"/>
                <a:ea typeface="+mn-ea"/>
                <a:cs typeface="Arial" charset="0"/>
              </a:rPr>
              <a:t>   “I’m a panda,” he says, at the door.  “Look it up.”</a:t>
            </a:r>
          </a:p>
          <a:p>
            <a:pPr marL="0" lvl="0" indent="0" rtl="1">
              <a:spcBef>
                <a:spcPct val="0"/>
              </a:spcBef>
              <a:buClrTx/>
              <a:buNone/>
            </a:pPr>
            <a:r>
              <a:rPr kumimoji="0" lang="en-US" sz="2700" b="0" i="0" u="none" strike="noStrike" kern="1200" cap="none" spc="0" normalizeH="0" baseline="0" noProof="0" dirty="0" smtClean="0">
                <a:ln>
                  <a:noFill/>
                </a:ln>
                <a:effectLst/>
                <a:uLnTx/>
                <a:uFillTx/>
                <a:latin typeface="Arial" charset="0"/>
                <a:ea typeface="+mn-ea"/>
                <a:cs typeface="Arial" charset="0"/>
              </a:rPr>
              <a:t>   The waiter turns to the relevant entry and, sure enough, finds an explanation.</a:t>
            </a:r>
          </a:p>
          <a:p>
            <a:pPr marL="0" lvl="0" indent="0">
              <a:spcBef>
                <a:spcPct val="0"/>
              </a:spcBef>
              <a:buClrTx/>
              <a:buNone/>
            </a:pPr>
            <a:r>
              <a:rPr kumimoji="0" lang="en-US" sz="2700" b="0" i="0" u="none" strike="noStrike" kern="1200" cap="none" spc="0" normalizeH="0" baseline="0" noProof="0" dirty="0" smtClean="0">
                <a:ln>
                  <a:noFill/>
                </a:ln>
                <a:effectLst/>
                <a:uLnTx/>
                <a:uFillTx/>
                <a:latin typeface="Arial" charset="0"/>
                <a:ea typeface="+mn-ea"/>
                <a:cs typeface="Arial" charset="0"/>
              </a:rPr>
              <a:t>   “</a:t>
            </a:r>
            <a:r>
              <a:rPr kumimoji="0" lang="en-US" sz="2700" b="1" i="0" u="none" strike="noStrike" kern="1200" cap="none" spc="0" normalizeH="0" baseline="0" noProof="0" dirty="0" smtClean="0">
                <a:ln>
                  <a:noFill/>
                </a:ln>
                <a:effectLst/>
                <a:uLnTx/>
                <a:uFillTx/>
                <a:latin typeface="Arial" charset="0"/>
                <a:ea typeface="+mn-ea"/>
                <a:cs typeface="Arial" charset="0"/>
              </a:rPr>
              <a:t>Panda. </a:t>
            </a:r>
            <a:r>
              <a:rPr kumimoji="0" lang="en-US" sz="2700" b="0" i="0" u="none" strike="noStrike" kern="1200" cap="none" spc="0" normalizeH="0" baseline="0" noProof="0" dirty="0" smtClean="0">
                <a:ln>
                  <a:noFill/>
                </a:ln>
                <a:effectLst/>
                <a:uLnTx/>
                <a:uFillTx/>
                <a:latin typeface="Arial" charset="0"/>
                <a:ea typeface="+mn-ea"/>
                <a:cs typeface="Arial" charset="0"/>
              </a:rPr>
              <a:t>Large black-and-while bear-like mammal, native to China.  Eats, shoots and leaves.”</a:t>
            </a:r>
            <a:r>
              <a:rPr kumimoji="0" lang="ar-EG" sz="2700" b="0" i="0" u="none" strike="noStrike" kern="1200" cap="none" spc="0" normalizeH="0" baseline="0" noProof="0" dirty="0" smtClean="0">
                <a:ln>
                  <a:noFill/>
                </a:ln>
                <a:effectLst/>
                <a:uLnTx/>
                <a:uFillTx/>
                <a:latin typeface="Arial" charset="0"/>
                <a:ea typeface="+mn-ea"/>
                <a:cs typeface="Arial" charset="0"/>
              </a:rPr>
              <a:t>  </a:t>
            </a:r>
            <a:endParaRPr kumimoji="0" lang="en-US" sz="2700" b="0" i="0" u="none" strike="noStrike" kern="1200" cap="none" spc="0" normalizeH="0" baseline="0" noProof="0" dirty="0" smtClean="0">
              <a:ln>
                <a:noFill/>
              </a:ln>
              <a:effectLst/>
              <a:uLnTx/>
              <a:uFillTx/>
              <a:latin typeface="Arial" charset="0"/>
              <a:ea typeface="+mn-ea"/>
              <a:cs typeface="Arial" charset="0"/>
            </a:endParaRPr>
          </a:p>
          <a:p>
            <a:endParaRPr lang="en-US" dirty="0"/>
          </a:p>
        </p:txBody>
      </p:sp>
    </p:spTree>
    <p:extLst>
      <p:ext uri="{BB962C8B-B14F-4D97-AF65-F5344CB8AC3E}">
        <p14:creationId xmlns:p14="http://schemas.microsoft.com/office/powerpoint/2010/main" val="1558661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Vote…Favorite Joke</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52" t="22648" r="5416" b="23913"/>
          <a:stretch/>
        </p:blipFill>
        <p:spPr>
          <a:xfrm>
            <a:off x="228600" y="1600200"/>
            <a:ext cx="4045527" cy="234141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781" y="4046827"/>
            <a:ext cx="3699164" cy="265877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2025" y="4204854"/>
            <a:ext cx="3959578" cy="2576946"/>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00800" y="1560368"/>
            <a:ext cx="2381250" cy="2381250"/>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19600" y="1720215"/>
            <a:ext cx="1737360" cy="2164461"/>
          </a:xfrm>
          <a:prstGeom prst="rect">
            <a:avLst/>
          </a:prstGeom>
        </p:spPr>
      </p:pic>
    </p:spTree>
    <p:extLst>
      <p:ext uri="{BB962C8B-B14F-4D97-AF65-F5344CB8AC3E}">
        <p14:creationId xmlns:p14="http://schemas.microsoft.com/office/powerpoint/2010/main" val="3419996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Joke…</a:t>
            </a:r>
            <a:endParaRPr lang="en-US" dirty="0"/>
          </a:p>
        </p:txBody>
      </p:sp>
      <p:sp>
        <p:nvSpPr>
          <p:cNvPr id="3" name="Content Placeholder 2"/>
          <p:cNvSpPr>
            <a:spLocks noGrp="1"/>
          </p:cNvSpPr>
          <p:nvPr>
            <p:ph idx="1"/>
          </p:nvPr>
        </p:nvSpPr>
        <p:spPr>
          <a:xfrm>
            <a:off x="457200" y="2027237"/>
            <a:ext cx="8229600" cy="4525963"/>
          </a:xfrm>
        </p:spPr>
        <p:txBody>
          <a:bodyPr/>
          <a:lstStyle/>
          <a:p>
            <a:pPr algn="ctr">
              <a:lnSpc>
                <a:spcPct val="80000"/>
              </a:lnSpc>
              <a:buNone/>
            </a:pPr>
            <a:r>
              <a:rPr lang="en-US" sz="4000" dirty="0" smtClean="0"/>
              <a:t>Why is a cat not a comma?</a:t>
            </a:r>
          </a:p>
          <a:p>
            <a:pPr algn="ctr">
              <a:lnSpc>
                <a:spcPct val="80000"/>
              </a:lnSpc>
              <a:buNone/>
            </a:pPr>
            <a:endParaRPr lang="en-US" dirty="0"/>
          </a:p>
          <a:p>
            <a:pPr algn="ctr">
              <a:lnSpc>
                <a:spcPct val="80000"/>
              </a:lnSpc>
              <a:buNone/>
            </a:pPr>
            <a:endParaRPr lang="en-US" dirty="0" smtClean="0"/>
          </a:p>
          <a:p>
            <a:pPr algn="ctr">
              <a:lnSpc>
                <a:spcPct val="80000"/>
              </a:lnSpc>
              <a:buNone/>
            </a:pPr>
            <a:r>
              <a:rPr lang="en-US" dirty="0" smtClean="0"/>
              <a:t>A cat has claws </a:t>
            </a:r>
          </a:p>
          <a:p>
            <a:pPr algn="ctr">
              <a:lnSpc>
                <a:spcPct val="80000"/>
              </a:lnSpc>
              <a:buNone/>
            </a:pPr>
            <a:r>
              <a:rPr lang="en-US" dirty="0" smtClean="0"/>
              <a:t>	at the ends of its paws.</a:t>
            </a:r>
          </a:p>
          <a:p>
            <a:pPr algn="ctr">
              <a:lnSpc>
                <a:spcPct val="80000"/>
              </a:lnSpc>
              <a:buNone/>
            </a:pPr>
            <a:endParaRPr lang="en-US" dirty="0" smtClean="0"/>
          </a:p>
          <a:p>
            <a:pPr algn="ctr">
              <a:lnSpc>
                <a:spcPct val="80000"/>
              </a:lnSpc>
              <a:buNone/>
            </a:pPr>
            <a:r>
              <a:rPr lang="en-US" dirty="0" smtClean="0"/>
              <a:t>A comma’s a pause </a:t>
            </a:r>
          </a:p>
          <a:p>
            <a:pPr algn="ctr">
              <a:lnSpc>
                <a:spcPct val="80000"/>
              </a:lnSpc>
              <a:buNone/>
            </a:pPr>
            <a:r>
              <a:rPr lang="en-US" dirty="0" smtClean="0"/>
              <a:t>	at the end of a clause.</a:t>
            </a:r>
          </a:p>
          <a:p>
            <a:endParaRPr lang="en-US" dirty="0"/>
          </a:p>
        </p:txBody>
      </p:sp>
    </p:spTree>
    <p:extLst>
      <p:ext uri="{BB962C8B-B14F-4D97-AF65-F5344CB8AC3E}">
        <p14:creationId xmlns:p14="http://schemas.microsoft.com/office/powerpoint/2010/main" val="296207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Okay, Okay, All Joking Aside…</a:t>
            </a:r>
            <a:endParaRPr lang="en-US" dirty="0"/>
          </a:p>
        </p:txBody>
      </p:sp>
      <p:sp>
        <p:nvSpPr>
          <p:cNvPr id="6" name="Content Placeholder 5"/>
          <p:cNvSpPr>
            <a:spLocks noGrp="1"/>
          </p:cNvSpPr>
          <p:nvPr>
            <p:ph idx="1"/>
          </p:nvPr>
        </p:nvSpPr>
        <p:spPr>
          <a:xfrm>
            <a:off x="457200" y="1371600"/>
            <a:ext cx="8229600" cy="4525963"/>
          </a:xfrm>
        </p:spPr>
        <p:txBody>
          <a:bodyPr/>
          <a:lstStyle/>
          <a:p>
            <a:r>
              <a:rPr lang="en-US" sz="2800" dirty="0" smtClean="0"/>
              <a:t>Commas are important.</a:t>
            </a:r>
          </a:p>
          <a:p>
            <a:endParaRPr lang="en-US" sz="2800" dirty="0"/>
          </a:p>
          <a:p>
            <a:r>
              <a:rPr lang="en-US" sz="2800" dirty="0" smtClean="0"/>
              <a:t>Both the lack of commas and the overuse of commas leads to confusion.</a:t>
            </a:r>
          </a:p>
          <a:p>
            <a:endParaRPr lang="en-US" sz="2800" dirty="0"/>
          </a:p>
          <a:p>
            <a:r>
              <a:rPr lang="en-US" sz="2800" dirty="0" smtClean="0"/>
              <a:t>Confusion leads to wrong interpretations</a:t>
            </a:r>
          </a:p>
          <a:p>
            <a:endParaRPr lang="en-US" sz="2800" dirty="0"/>
          </a:p>
          <a:p>
            <a:r>
              <a:rPr lang="en-US" sz="2800" dirty="0" smtClean="0"/>
              <a:t>Wrong interpretations leads to fights and unhappiness.  </a:t>
            </a:r>
          </a:p>
          <a:p>
            <a:endParaRPr lang="en-US" sz="2800" dirty="0" smtClean="0"/>
          </a:p>
          <a:p>
            <a:r>
              <a:rPr lang="en-US" sz="2800" dirty="0" smtClean="0"/>
              <a:t>Avoid unhappiness…use commas correctly.</a:t>
            </a:r>
          </a:p>
          <a:p>
            <a:endParaRPr lang="en-US" sz="2800" dirty="0"/>
          </a:p>
        </p:txBody>
      </p:sp>
    </p:spTree>
    <p:extLst>
      <p:ext uri="{BB962C8B-B14F-4D97-AF65-F5344CB8AC3E}">
        <p14:creationId xmlns:p14="http://schemas.microsoft.com/office/powerpoint/2010/main" val="106531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Enough…?</a:t>
            </a:r>
            <a:endParaRPr lang="en-US" dirty="0"/>
          </a:p>
        </p:txBody>
      </p:sp>
      <p:sp>
        <p:nvSpPr>
          <p:cNvPr id="3" name="Content Placeholder 2"/>
          <p:cNvSpPr>
            <a:spLocks noGrp="1"/>
          </p:cNvSpPr>
          <p:nvPr>
            <p:ph idx="1"/>
          </p:nvPr>
        </p:nvSpPr>
        <p:spPr/>
        <p:txBody>
          <a:bodyPr/>
          <a:lstStyle/>
          <a:p>
            <a:r>
              <a:rPr lang="en-US" dirty="0" smtClean="0"/>
              <a:t>Dear Jack,</a:t>
            </a:r>
            <a:br>
              <a:rPr lang="en-US" dirty="0" smtClean="0"/>
            </a:br>
            <a:r>
              <a:rPr lang="en-US" dirty="0" smtClean="0"/>
              <a:t>I want a man who knows what love is all about.  You are generous, kind, thoughtful.  People who are not like you admit to being useless and inferior.  You have ruined me for other men.  I yearn for you.  I have no feelings whatsoever when we’re apart.  I can be forever happy – will you let me be yours?</a:t>
            </a:r>
            <a:br>
              <a:rPr lang="en-US" dirty="0" smtClean="0"/>
            </a:br>
            <a:r>
              <a:rPr lang="en-US" dirty="0" smtClean="0"/>
              <a:t>							Jill</a:t>
            </a:r>
            <a:endParaRPr lang="en-US" dirty="0"/>
          </a:p>
          <a:p>
            <a:endParaRPr lang="en-US" dirty="0"/>
          </a:p>
        </p:txBody>
      </p:sp>
    </p:spTree>
    <p:extLst>
      <p:ext uri="{BB962C8B-B14F-4D97-AF65-F5344CB8AC3E}">
        <p14:creationId xmlns:p14="http://schemas.microsoft.com/office/powerpoint/2010/main" val="212636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lstStyle/>
          <a:p>
            <a:r>
              <a:rPr lang="en-US" dirty="0" smtClean="0"/>
              <a:t>Same words, so…same meaning?</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Dear Jack,</a:t>
            </a:r>
            <a:br>
              <a:rPr lang="en-US" dirty="0" smtClean="0"/>
            </a:br>
            <a:r>
              <a:rPr lang="en-US" dirty="0" smtClean="0"/>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a:t>
            </a:r>
            <a:br>
              <a:rPr lang="en-US" dirty="0" smtClean="0"/>
            </a:br>
            <a:r>
              <a:rPr lang="en-US" dirty="0" smtClean="0"/>
              <a:t>Y</a:t>
            </a:r>
            <a:r>
              <a:rPr lang="en-US" dirty="0" smtClean="0"/>
              <a:t>ours,</a:t>
            </a:r>
            <a:r>
              <a:rPr lang="en-US" dirty="0" smtClean="0"/>
              <a:t/>
            </a:r>
            <a:br>
              <a:rPr lang="en-US" dirty="0" smtClean="0"/>
            </a:br>
            <a:r>
              <a:rPr lang="en-US" dirty="0" smtClean="0"/>
              <a:t>							Jill</a:t>
            </a:r>
            <a:endParaRPr lang="en-US" dirty="0"/>
          </a:p>
          <a:p>
            <a:endParaRPr lang="en-US" dirty="0"/>
          </a:p>
        </p:txBody>
      </p:sp>
    </p:spTree>
    <p:extLst>
      <p:ext uri="{BB962C8B-B14F-4D97-AF65-F5344CB8AC3E}">
        <p14:creationId xmlns:p14="http://schemas.microsoft.com/office/powerpoint/2010/main" val="2359656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br>
              <a:rPr lang="en-US" dirty="0" smtClean="0"/>
            </a:br>
            <a:r>
              <a:rPr lang="en-US" dirty="0" smtClean="0"/>
              <a:t>When to Use Commas</a:t>
            </a:r>
            <a:endParaRPr lang="en-US" dirty="0"/>
          </a:p>
        </p:txBody>
      </p:sp>
      <p:sp>
        <p:nvSpPr>
          <p:cNvPr id="3" name="Content Placeholder 2"/>
          <p:cNvSpPr>
            <a:spLocks noGrp="1"/>
          </p:cNvSpPr>
          <p:nvPr>
            <p:ph idx="1"/>
          </p:nvPr>
        </p:nvSpPr>
        <p:spPr>
          <a:xfrm>
            <a:off x="304800" y="1798637"/>
            <a:ext cx="8610600" cy="4525963"/>
          </a:xfrm>
        </p:spPr>
        <p:txBody>
          <a:bodyPr/>
          <a:lstStyle/>
          <a:p>
            <a:pPr lvl="0"/>
            <a:r>
              <a:rPr lang="en-US" dirty="0">
                <a:solidFill>
                  <a:schemeClr val="tx2"/>
                </a:solidFill>
                <a:latin typeface="+mn-lt"/>
                <a:ea typeface="+mn-ea"/>
                <a:cs typeface="+mn-cs"/>
              </a:rPr>
              <a:t>After an introductory element</a:t>
            </a:r>
          </a:p>
          <a:p>
            <a:pPr lvl="0"/>
            <a:r>
              <a:rPr lang="en-US" dirty="0">
                <a:solidFill>
                  <a:schemeClr val="tx2"/>
                </a:solidFill>
                <a:latin typeface="+mn-lt"/>
                <a:ea typeface="+mn-ea"/>
                <a:cs typeface="+mn-cs"/>
              </a:rPr>
              <a:t>Around a non-restrictive </a:t>
            </a:r>
            <a:r>
              <a:rPr lang="en-US" dirty="0" smtClean="0">
                <a:solidFill>
                  <a:schemeClr val="tx2"/>
                </a:solidFill>
                <a:latin typeface="+mn-lt"/>
                <a:ea typeface="+mn-ea"/>
                <a:cs typeface="+mn-cs"/>
              </a:rPr>
              <a:t>(non-essential</a:t>
            </a:r>
            <a:r>
              <a:rPr lang="en-US" dirty="0">
                <a:solidFill>
                  <a:schemeClr val="tx2"/>
                </a:solidFill>
                <a:latin typeface="+mn-lt"/>
                <a:ea typeface="+mn-ea"/>
                <a:cs typeface="+mn-cs"/>
              </a:rPr>
              <a:t>) phrase</a:t>
            </a:r>
          </a:p>
          <a:p>
            <a:pPr lvl="0"/>
            <a:r>
              <a:rPr lang="en-US" dirty="0">
                <a:solidFill>
                  <a:schemeClr val="tx2"/>
                </a:solidFill>
                <a:latin typeface="+mn-lt"/>
                <a:ea typeface="+mn-ea"/>
                <a:cs typeface="+mn-cs"/>
              </a:rPr>
              <a:t>In lists</a:t>
            </a:r>
          </a:p>
          <a:p>
            <a:pPr lvl="0"/>
            <a:r>
              <a:rPr lang="en-US" dirty="0">
                <a:solidFill>
                  <a:schemeClr val="tx2"/>
                </a:solidFill>
                <a:latin typeface="+mn-lt"/>
                <a:ea typeface="+mn-ea"/>
                <a:cs typeface="+mn-cs"/>
              </a:rPr>
              <a:t>Attributing quotations</a:t>
            </a:r>
          </a:p>
          <a:p>
            <a:pPr lvl="0"/>
            <a:r>
              <a:rPr lang="en-US" dirty="0">
                <a:solidFill>
                  <a:schemeClr val="tx2"/>
                </a:solidFill>
                <a:latin typeface="+mn-lt"/>
                <a:ea typeface="+mn-ea"/>
                <a:cs typeface="+mn-cs"/>
              </a:rPr>
              <a:t>Between two or more adjectives</a:t>
            </a:r>
          </a:p>
          <a:p>
            <a:r>
              <a:rPr lang="en-US" dirty="0">
                <a:solidFill>
                  <a:schemeClr val="tx2"/>
                </a:solidFill>
                <a:latin typeface="+mn-lt"/>
                <a:ea typeface="+mn-ea"/>
                <a:cs typeface="+mn-cs"/>
              </a:rPr>
              <a:t>With interrupters (</a:t>
            </a:r>
            <a:r>
              <a:rPr lang="en-US" dirty="0" smtClean="0">
                <a:solidFill>
                  <a:schemeClr val="tx2"/>
                </a:solidFill>
                <a:latin typeface="+mn-lt"/>
                <a:ea typeface="+mn-ea"/>
                <a:cs typeface="+mn-cs"/>
              </a:rPr>
              <a:t>appositives, interjections</a:t>
            </a:r>
            <a:r>
              <a:rPr lang="en-US" dirty="0">
                <a:solidFill>
                  <a:schemeClr val="tx2"/>
                </a:solidFill>
                <a:latin typeface="+mn-lt"/>
                <a:ea typeface="+mn-ea"/>
                <a:cs typeface="+mn-cs"/>
              </a:rPr>
              <a:t>, etc.)</a:t>
            </a:r>
            <a:endParaRPr lang="en-US" dirty="0"/>
          </a:p>
        </p:txBody>
      </p:sp>
    </p:spTree>
    <p:extLst>
      <p:ext uri="{BB962C8B-B14F-4D97-AF65-F5344CB8AC3E}">
        <p14:creationId xmlns:p14="http://schemas.microsoft.com/office/powerpoint/2010/main" val="173849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Let’s Review…</a:t>
            </a:r>
            <a:br>
              <a:rPr lang="en-US" dirty="0" smtClean="0"/>
            </a:br>
            <a:r>
              <a:rPr lang="en-US" dirty="0" smtClean="0">
                <a:solidFill>
                  <a:schemeClr val="tx2"/>
                </a:solidFill>
                <a:latin typeface="+mj-lt"/>
                <a:ea typeface="+mj-ea"/>
                <a:cs typeface="+mj-cs"/>
              </a:rPr>
              <a:t>When </a:t>
            </a:r>
            <a:r>
              <a:rPr lang="en-US" dirty="0">
                <a:solidFill>
                  <a:schemeClr val="tx2"/>
                </a:solidFill>
                <a:latin typeface="+mj-lt"/>
                <a:ea typeface="+mj-ea"/>
                <a:cs typeface="+mj-cs"/>
              </a:rPr>
              <a:t>NOT to Use Commas</a:t>
            </a:r>
            <a:r>
              <a:rPr lang="en-US" sz="6000" dirty="0">
                <a:solidFill>
                  <a:schemeClr val="tx2"/>
                </a:solidFill>
                <a:latin typeface="+mj-lt"/>
                <a:ea typeface="+mj-ea"/>
                <a:cs typeface="+mj-cs"/>
              </a:rPr>
              <a:t/>
            </a:r>
            <a:br>
              <a:rPr lang="en-US" sz="6000" dirty="0">
                <a:solidFill>
                  <a:schemeClr val="tx2"/>
                </a:solidFill>
                <a:latin typeface="+mj-lt"/>
                <a:ea typeface="+mj-ea"/>
                <a:cs typeface="+mj-cs"/>
              </a:rPr>
            </a:br>
            <a:endParaRPr lang="en-US" dirty="0"/>
          </a:p>
        </p:txBody>
      </p:sp>
      <p:sp>
        <p:nvSpPr>
          <p:cNvPr id="3" name="Content Placeholder 2"/>
          <p:cNvSpPr>
            <a:spLocks noGrp="1"/>
          </p:cNvSpPr>
          <p:nvPr>
            <p:ph idx="1"/>
          </p:nvPr>
        </p:nvSpPr>
        <p:spPr>
          <a:xfrm>
            <a:off x="457200" y="1722437"/>
            <a:ext cx="8229600" cy="4525963"/>
          </a:xfrm>
        </p:spPr>
        <p:txBody>
          <a:bodyPr/>
          <a:lstStyle/>
          <a:p>
            <a:pPr lvl="0"/>
            <a:r>
              <a:rPr lang="en-US" dirty="0" smtClean="0">
                <a:solidFill>
                  <a:schemeClr val="tx2"/>
                </a:solidFill>
                <a:latin typeface="+mn-lt"/>
                <a:ea typeface="+mn-ea"/>
                <a:cs typeface="+mn-cs"/>
              </a:rPr>
              <a:t>After </a:t>
            </a:r>
            <a:r>
              <a:rPr lang="en-US" dirty="0">
                <a:solidFill>
                  <a:schemeClr val="tx2"/>
                </a:solidFill>
                <a:latin typeface="+mn-lt"/>
                <a:ea typeface="+mn-ea"/>
                <a:cs typeface="+mn-cs"/>
              </a:rPr>
              <a:t>a brief prepositional phrase </a:t>
            </a:r>
            <a:br>
              <a:rPr lang="en-US" dirty="0">
                <a:solidFill>
                  <a:schemeClr val="tx2"/>
                </a:solidFill>
                <a:latin typeface="+mn-lt"/>
                <a:ea typeface="+mn-ea"/>
                <a:cs typeface="+mn-cs"/>
              </a:rPr>
            </a:br>
            <a:r>
              <a:rPr lang="en-US" dirty="0">
                <a:solidFill>
                  <a:schemeClr val="tx2"/>
                </a:solidFill>
                <a:latin typeface="+mn-lt"/>
                <a:ea typeface="+mn-ea"/>
                <a:cs typeface="+mn-cs"/>
              </a:rPr>
              <a:t>(single phrase less than five words</a:t>
            </a:r>
            <a:r>
              <a:rPr lang="en-US" dirty="0" smtClean="0">
                <a:solidFill>
                  <a:schemeClr val="tx2"/>
                </a:solidFill>
                <a:latin typeface="+mn-lt"/>
                <a:ea typeface="+mn-ea"/>
                <a:cs typeface="+mn-cs"/>
              </a:rPr>
              <a:t>)</a:t>
            </a:r>
            <a:br>
              <a:rPr lang="en-US" dirty="0" smtClean="0">
                <a:solidFill>
                  <a:schemeClr val="tx2"/>
                </a:solidFill>
                <a:latin typeface="+mn-lt"/>
                <a:ea typeface="+mn-ea"/>
                <a:cs typeface="+mn-cs"/>
              </a:rPr>
            </a:br>
            <a:endParaRPr lang="en-US" dirty="0">
              <a:solidFill>
                <a:schemeClr val="tx2"/>
              </a:solidFill>
              <a:latin typeface="+mn-lt"/>
              <a:ea typeface="+mn-ea"/>
              <a:cs typeface="+mn-cs"/>
            </a:endParaRPr>
          </a:p>
          <a:p>
            <a:pPr lvl="0"/>
            <a:r>
              <a:rPr lang="en-US" dirty="0">
                <a:solidFill>
                  <a:schemeClr val="tx2"/>
                </a:solidFill>
                <a:latin typeface="+mn-lt"/>
                <a:ea typeface="+mn-ea"/>
                <a:cs typeface="+mn-cs"/>
              </a:rPr>
              <a:t>After a restrictive (essential) appositive </a:t>
            </a:r>
            <a:r>
              <a:rPr lang="en-US" dirty="0" smtClean="0">
                <a:solidFill>
                  <a:schemeClr val="tx2"/>
                </a:solidFill>
                <a:latin typeface="+mn-lt"/>
                <a:ea typeface="+mn-ea"/>
                <a:cs typeface="+mn-cs"/>
              </a:rPr>
              <a:t>phrase</a:t>
            </a:r>
            <a:br>
              <a:rPr lang="en-US" dirty="0" smtClean="0">
                <a:solidFill>
                  <a:schemeClr val="tx2"/>
                </a:solidFill>
                <a:latin typeface="+mn-lt"/>
                <a:ea typeface="+mn-ea"/>
                <a:cs typeface="+mn-cs"/>
              </a:rPr>
            </a:br>
            <a:endParaRPr lang="en-US" dirty="0">
              <a:solidFill>
                <a:schemeClr val="tx2"/>
              </a:solidFill>
              <a:latin typeface="+mn-lt"/>
              <a:ea typeface="+mn-ea"/>
              <a:cs typeface="+mn-cs"/>
            </a:endParaRPr>
          </a:p>
          <a:p>
            <a:pPr lvl="0"/>
            <a:r>
              <a:rPr lang="en-US" dirty="0">
                <a:solidFill>
                  <a:schemeClr val="tx2"/>
                </a:solidFill>
                <a:latin typeface="+mn-lt"/>
                <a:ea typeface="+mn-ea"/>
                <a:cs typeface="+mn-cs"/>
              </a:rPr>
              <a:t>To separate the subject from the predicate</a:t>
            </a:r>
          </a:p>
          <a:p>
            <a:endParaRPr lang="en-US" dirty="0"/>
          </a:p>
        </p:txBody>
      </p:sp>
    </p:spTree>
    <p:extLst>
      <p:ext uri="{BB962C8B-B14F-4D97-AF65-F5344CB8AC3E}">
        <p14:creationId xmlns:p14="http://schemas.microsoft.com/office/powerpoint/2010/main" val="125448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010069041">
  <a:themeElements>
    <a:clrScheme name="Default Design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clrMap bg1="lt1" tx1="dk1" bg2="lt2" tx2="dk2" accent1="accent1" accent2="accent2" accent3="accent3" accent4="accent4" accent5="accent5" accent6="accent6" hlink="hlink" folHlink="folHlink"/>
    </a:extraClrScheme>
    <a:extraClrScheme>
      <a:clrScheme name="Default Design 2">
        <a:dk1>
          <a:srgbClr val="333333"/>
        </a:dk1>
        <a:lt1>
          <a:srgbClr val="9AAF7D"/>
        </a:lt1>
        <a:dk2>
          <a:srgbClr val="425032"/>
        </a:dk2>
        <a:lt2>
          <a:srgbClr val="5C6254"/>
        </a:lt2>
        <a:accent1>
          <a:srgbClr val="A8C1C6"/>
        </a:accent1>
        <a:accent2>
          <a:srgbClr val="8DA56D"/>
        </a:accent2>
        <a:accent3>
          <a:srgbClr val="CAD4BF"/>
        </a:accent3>
        <a:accent4>
          <a:srgbClr val="2A2A2A"/>
        </a:accent4>
        <a:accent5>
          <a:srgbClr val="D1DDDF"/>
        </a:accent5>
        <a:accent6>
          <a:srgbClr val="7F9562"/>
        </a:accent6>
        <a:hlink>
          <a:srgbClr val="D3781D"/>
        </a:hlink>
        <a:folHlink>
          <a:srgbClr val="D4D0C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694D2B"/>
        </a:dk1>
        <a:lt1>
          <a:srgbClr val="FFFFFF"/>
        </a:lt1>
        <a:dk2>
          <a:srgbClr val="99703F"/>
        </a:dk2>
        <a:lt2>
          <a:srgbClr val="FCF3D0"/>
        </a:lt2>
        <a:accent1>
          <a:srgbClr val="E9947D"/>
        </a:accent1>
        <a:accent2>
          <a:srgbClr val="8F693B"/>
        </a:accent2>
        <a:accent3>
          <a:srgbClr val="CABBAF"/>
        </a:accent3>
        <a:accent4>
          <a:srgbClr val="DADADA"/>
        </a:accent4>
        <a:accent5>
          <a:srgbClr val="F2C8BF"/>
        </a:accent5>
        <a:accent6>
          <a:srgbClr val="815E35"/>
        </a:accent6>
        <a:hlink>
          <a:srgbClr val="CDAE6F"/>
        </a:hlink>
        <a:folHlink>
          <a:srgbClr val="BF9563"/>
        </a:folHlink>
      </a:clrScheme>
      <a:clrMap bg1="dk2" tx1="lt1" bg2="dk1" tx2="lt2" accent1="accent1" accent2="accent2" accent3="accent3" accent4="accent4" accent5="accent5" accent6="accent6" hlink="hlink" folHlink="folHlink"/>
    </a:extraClrScheme>
    <a:extraClrScheme>
      <a:clrScheme name="Default Design 5">
        <a:dk1>
          <a:srgbClr val="694D2B"/>
        </a:dk1>
        <a:lt1>
          <a:srgbClr val="E5D5C1"/>
        </a:lt1>
        <a:dk2>
          <a:srgbClr val="333333"/>
        </a:dk2>
        <a:lt2>
          <a:srgbClr val="BD9361"/>
        </a:lt2>
        <a:accent1>
          <a:srgbClr val="E9947D"/>
        </a:accent1>
        <a:accent2>
          <a:srgbClr val="DDC6AB"/>
        </a:accent2>
        <a:accent3>
          <a:srgbClr val="F0E7DD"/>
        </a:accent3>
        <a:accent4>
          <a:srgbClr val="594023"/>
        </a:accent4>
        <a:accent5>
          <a:srgbClr val="F2C8BF"/>
        </a:accent5>
        <a:accent6>
          <a:srgbClr val="C8B39B"/>
        </a:accent6>
        <a:hlink>
          <a:srgbClr val="A19E37"/>
        </a:hlink>
        <a:folHlink>
          <a:srgbClr val="FFFFFF"/>
        </a:folHlink>
      </a:clrScheme>
      <a:clrMap bg1="lt1" tx1="dk1" bg2="lt2" tx2="dk2" accent1="accent1" accent2="accent2" accent3="accent3" accent4="accent4" accent5="accent5" accent6="accent6" hlink="hlink" folHlink="folHlink"/>
    </a:extraClrScheme>
    <a:extraClrScheme>
      <a:clrScheme name="Default Design 6">
        <a:dk1>
          <a:srgbClr val="694D2B"/>
        </a:dk1>
        <a:lt1>
          <a:srgbClr val="FFFFFF"/>
        </a:lt1>
        <a:dk2>
          <a:srgbClr val="333333"/>
        </a:dk2>
        <a:lt2>
          <a:srgbClr val="BD9361"/>
        </a:lt2>
        <a:accent1>
          <a:srgbClr val="F4CABE"/>
        </a:accent1>
        <a:accent2>
          <a:srgbClr val="F5EEE7"/>
        </a:accent2>
        <a:accent3>
          <a:srgbClr val="FFFFFF"/>
        </a:accent3>
        <a:accent4>
          <a:srgbClr val="594023"/>
        </a:accent4>
        <a:accent5>
          <a:srgbClr val="F8E1DB"/>
        </a:accent5>
        <a:accent6>
          <a:srgbClr val="DED8D1"/>
        </a:accent6>
        <a:hlink>
          <a:srgbClr val="A19E37"/>
        </a:hlink>
        <a:folHlink>
          <a:srgbClr val="DCC4A8"/>
        </a:folHlink>
      </a:clrScheme>
      <a:clrMap bg1="lt1" tx1="dk1" bg2="lt2" tx2="dk2" accent1="accent1" accent2="accent2" accent3="accent3" accent4="accent4" accent5="accent5" accent6="accent6" hlink="hlink" folHlink="folHlink"/>
    </a:extraClrScheme>
    <a:extraClrScheme>
      <a:clrScheme name="Default Design 7">
        <a:dk1>
          <a:srgbClr val="694D2B"/>
        </a:dk1>
        <a:lt1>
          <a:srgbClr val="FFFFFF"/>
        </a:lt1>
        <a:dk2>
          <a:srgbClr val="5F5F5F"/>
        </a:dk2>
        <a:lt2>
          <a:srgbClr val="FCF3D0"/>
        </a:lt2>
        <a:accent1>
          <a:srgbClr val="AAAA9A"/>
        </a:accent1>
        <a:accent2>
          <a:srgbClr val="424E49"/>
        </a:accent2>
        <a:accent3>
          <a:srgbClr val="B6B6B6"/>
        </a:accent3>
        <a:accent4>
          <a:srgbClr val="DADADA"/>
        </a:accent4>
        <a:accent5>
          <a:srgbClr val="D2D2CA"/>
        </a:accent5>
        <a:accent6>
          <a:srgbClr val="3B4641"/>
        </a:accent6>
        <a:hlink>
          <a:srgbClr val="D9B945"/>
        </a:hlink>
        <a:folHlink>
          <a:srgbClr val="939285"/>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TS010069041</Template>
  <TotalTime>341</TotalTime>
  <Words>200</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TS010069041</vt:lpstr>
      <vt:lpstr>Eats, Shoots and Leaves</vt:lpstr>
      <vt:lpstr>Story: Eats, Shoots and Leaves</vt:lpstr>
      <vt:lpstr>Let’s Vote…Favorite Joke</vt:lpstr>
      <vt:lpstr>One Last Joke…</vt:lpstr>
      <vt:lpstr>Okay, Okay, All Joking Aside…</vt:lpstr>
      <vt:lpstr>Close Enough…?</vt:lpstr>
      <vt:lpstr>Same words, so…same meaning?</vt:lpstr>
      <vt:lpstr>Let’s Review… When to Use Commas</vt:lpstr>
      <vt:lpstr>Let’s Review… When NOT to Use Commas </vt:lpstr>
      <vt:lpstr>It’s Game Time…</vt:lpstr>
      <vt:lpstr>Don’t Forget to Review Your…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Eats, Shoots and Leaves</dc:title>
  <dc:creator>Kat Davis</dc:creator>
  <cp:lastModifiedBy>Kat Davis</cp:lastModifiedBy>
  <cp:revision>10</cp:revision>
  <dcterms:created xsi:type="dcterms:W3CDTF">2013-01-27T20:21:53Z</dcterms:created>
  <dcterms:modified xsi:type="dcterms:W3CDTF">2013-01-28T02:03:32Z</dcterms:modified>
</cp:coreProperties>
</file>