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9CE8-A0FE-4D54-8003-253FA4170A6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DA99-4389-41A8-8C18-D6D5A72F3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4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9CE8-A0FE-4D54-8003-253FA4170A6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DA99-4389-41A8-8C18-D6D5A72F3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4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9CE8-A0FE-4D54-8003-253FA4170A6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DA99-4389-41A8-8C18-D6D5A72F3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1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9CE8-A0FE-4D54-8003-253FA4170A6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DA99-4389-41A8-8C18-D6D5A72F3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7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9CE8-A0FE-4D54-8003-253FA4170A6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DA99-4389-41A8-8C18-D6D5A72F3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5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9CE8-A0FE-4D54-8003-253FA4170A6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DA99-4389-41A8-8C18-D6D5A72F3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9CE8-A0FE-4D54-8003-253FA4170A6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DA99-4389-41A8-8C18-D6D5A72F3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2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9CE8-A0FE-4D54-8003-253FA4170A6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DA99-4389-41A8-8C18-D6D5A72F3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4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9CE8-A0FE-4D54-8003-253FA4170A6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DA99-4389-41A8-8C18-D6D5A72F3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0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9CE8-A0FE-4D54-8003-253FA4170A6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DA99-4389-41A8-8C18-D6D5A72F3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0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9CE8-A0FE-4D54-8003-253FA4170A6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DA99-4389-41A8-8C18-D6D5A72F3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1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59CE8-A0FE-4D54-8003-253FA4170A6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ADA99-4389-41A8-8C18-D6D5A72F3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0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915023"/>
              </p:ext>
            </p:extLst>
          </p:nvPr>
        </p:nvGraphicFramePr>
        <p:xfrm>
          <a:off x="152400" y="0"/>
          <a:ext cx="6629400" cy="68585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76600"/>
                <a:gridCol w="3352800"/>
              </a:tblGrid>
              <a:tr h="3034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Character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Abigail Williams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Kristen ,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Ally</a:t>
                      </a: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Ann Putnam (Sr.)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Taylor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Dr. William Griggs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Brian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Elizabeth (Betty) Parris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Parker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Ezekiel Cheever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Rachel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Francis Nurse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Eric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George Jacobs, Jr.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Jeremy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Giles Cory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Kyle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John Proctor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Michael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Judge John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Hathorne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Sydney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Martha Cory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Kim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Mary Warren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Evan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Mercy Lewis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Sam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Rebecca Nurse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Joe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Rev. Samuel Parris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Madeleine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Reverend John Hale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Verena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Ruth Putnam (Ann Putnam Jr.)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Lex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Samuel Wardwell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Ryan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Sarah Good (Goody Good)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Courtney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Sarah Osborne (Goody Osborne)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Connor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Thomas Putnam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Shawn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Tituba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Deepak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Elizabeth Proctor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Maddie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54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99870"/>
              </p:ext>
            </p:extLst>
          </p:nvPr>
        </p:nvGraphicFramePr>
        <p:xfrm>
          <a:off x="152400" y="0"/>
          <a:ext cx="6629400" cy="68585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76600"/>
                <a:gridCol w="3352800"/>
              </a:tblGrid>
              <a:tr h="30343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Character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Abigail Williams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Allison, Mitch</a:t>
                      </a: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Ann Putnam (Sr.)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Logan, Spencer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Dr. William Griggs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Mayur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Tyler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Elizabeth (Betty) Parris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Dominque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Paul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Bridget Bishop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Audrey, Jacob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Francis Nurse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Giancarlo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George Jacobs, Jr.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Amanda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Giles Cory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Miranda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John Proctor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Nick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Judge John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Hathorne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Meghan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Martha Cory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Jennifer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Mary Warren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Cyrus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Mercy Lewis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Jack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Rebecca Nurse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Jonny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Rev. Samuel Parris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Ryan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Reverend John Hale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Elyse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Ruth Putnam (Ann Putnam Jr.)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Kerri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Samuel Wardwell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Zack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Sarah Good (Goody Good)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Lydia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Sarah Osborne (Goody Osborne)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Shashank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Thomas Putnam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Kate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Tituba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Melanie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Elizabeth Proctor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208</Words>
  <Application>Microsoft Office PowerPoint</Application>
  <PresentationFormat>On-screen Show (4:3)</PresentationFormat>
  <Paragraphs>96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 Davis</dc:creator>
  <cp:lastModifiedBy>Kat Davis</cp:lastModifiedBy>
  <cp:revision>3</cp:revision>
  <dcterms:created xsi:type="dcterms:W3CDTF">2013-02-05T21:55:13Z</dcterms:created>
  <dcterms:modified xsi:type="dcterms:W3CDTF">2013-02-06T15:36:44Z</dcterms:modified>
</cp:coreProperties>
</file>